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38" r:id="rId4"/>
  </p:sldMasterIdLst>
  <p:notesMasterIdLst>
    <p:notesMasterId r:id="rId47"/>
  </p:notesMasterIdLst>
  <p:handoutMasterIdLst>
    <p:handoutMasterId r:id="rId48"/>
  </p:handoutMasterIdLst>
  <p:sldIdLst>
    <p:sldId id="297" r:id="rId5"/>
    <p:sldId id="291" r:id="rId6"/>
    <p:sldId id="295" r:id="rId7"/>
    <p:sldId id="273" r:id="rId8"/>
    <p:sldId id="276" r:id="rId9"/>
    <p:sldId id="278" r:id="rId10"/>
    <p:sldId id="258" r:id="rId11"/>
    <p:sldId id="268" r:id="rId12"/>
    <p:sldId id="293" r:id="rId13"/>
    <p:sldId id="300" r:id="rId14"/>
    <p:sldId id="299" r:id="rId15"/>
    <p:sldId id="294" r:id="rId16"/>
    <p:sldId id="303" r:id="rId17"/>
    <p:sldId id="322" r:id="rId18"/>
    <p:sldId id="304" r:id="rId19"/>
    <p:sldId id="306" r:id="rId20"/>
    <p:sldId id="307" r:id="rId21"/>
    <p:sldId id="305" r:id="rId22"/>
    <p:sldId id="308" r:id="rId23"/>
    <p:sldId id="321" r:id="rId24"/>
    <p:sldId id="310" r:id="rId25"/>
    <p:sldId id="309" r:id="rId26"/>
    <p:sldId id="311" r:id="rId27"/>
    <p:sldId id="313" r:id="rId28"/>
    <p:sldId id="314" r:id="rId29"/>
    <p:sldId id="315" r:id="rId30"/>
    <p:sldId id="316" r:id="rId31"/>
    <p:sldId id="317" r:id="rId32"/>
    <p:sldId id="318" r:id="rId33"/>
    <p:sldId id="319" r:id="rId34"/>
    <p:sldId id="320" r:id="rId35"/>
    <p:sldId id="332" r:id="rId36"/>
    <p:sldId id="343" r:id="rId37"/>
    <p:sldId id="333" r:id="rId38"/>
    <p:sldId id="340" r:id="rId39"/>
    <p:sldId id="342" r:id="rId40"/>
    <p:sldId id="344" r:id="rId41"/>
    <p:sldId id="341" r:id="rId42"/>
    <p:sldId id="339" r:id="rId43"/>
    <p:sldId id="331" r:id="rId44"/>
    <p:sldId id="337" r:id="rId45"/>
    <p:sldId id="289" r:id="rId4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13EB232-83BB-474A-9B02-8E0C83BF9F37}">
          <p14:sldIdLst>
            <p14:sldId id="297"/>
            <p14:sldId id="291"/>
            <p14:sldId id="295"/>
            <p14:sldId id="273"/>
            <p14:sldId id="276"/>
            <p14:sldId id="278"/>
            <p14:sldId id="258"/>
            <p14:sldId id="268"/>
            <p14:sldId id="293"/>
            <p14:sldId id="300"/>
            <p14:sldId id="299"/>
            <p14:sldId id="294"/>
            <p14:sldId id="303"/>
            <p14:sldId id="322"/>
            <p14:sldId id="304"/>
            <p14:sldId id="306"/>
            <p14:sldId id="307"/>
            <p14:sldId id="305"/>
            <p14:sldId id="308"/>
            <p14:sldId id="321"/>
            <p14:sldId id="310"/>
            <p14:sldId id="309"/>
            <p14:sldId id="311"/>
            <p14:sldId id="313"/>
            <p14:sldId id="314"/>
            <p14:sldId id="315"/>
            <p14:sldId id="316"/>
            <p14:sldId id="317"/>
            <p14:sldId id="318"/>
            <p14:sldId id="319"/>
            <p14:sldId id="320"/>
            <p14:sldId id="332"/>
            <p14:sldId id="343"/>
            <p14:sldId id="333"/>
            <p14:sldId id="340"/>
            <p14:sldId id="342"/>
            <p14:sldId id="344"/>
            <p14:sldId id="341"/>
            <p14:sldId id="339"/>
            <p14:sldId id="331"/>
            <p14:sldId id="337"/>
            <p14:sldId id="28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85602" autoAdjust="0"/>
  </p:normalViewPr>
  <p:slideViewPr>
    <p:cSldViewPr snapToGrid="0">
      <p:cViewPr varScale="1">
        <p:scale>
          <a:sx n="86" d="100"/>
          <a:sy n="86" d="100"/>
        </p:scale>
        <p:origin x="792" y="67"/>
      </p:cViewPr>
      <p:guideLst/>
    </p:cSldViewPr>
  </p:slideViewPr>
  <p:notesTextViewPr>
    <p:cViewPr>
      <p:scale>
        <a:sx n="1" d="1"/>
        <a:sy n="1" d="1"/>
      </p:scale>
      <p:origin x="0" y="0"/>
    </p:cViewPr>
  </p:notesTextViewPr>
  <p:notesViewPr>
    <p:cSldViewPr snapToGrid="0" showGuides="1">
      <p:cViewPr varScale="1">
        <p:scale>
          <a:sx n="60" d="100"/>
          <a:sy n="60" d="100"/>
        </p:scale>
        <p:origin x="3187" y="3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2EE95FC5-CD6B-4A50-9262-DC414E16C3EA}">
      <dgm:prSet custT="1"/>
      <dgm:spPr>
        <a:solidFill>
          <a:schemeClr val="bg1"/>
        </a:solidFill>
        <a:ln>
          <a:solidFill>
            <a:schemeClr val="bg2">
              <a:lumMod val="75000"/>
            </a:schemeClr>
          </a:solidFill>
        </a:ln>
      </dgm:spPr>
      <dgm:t>
        <a:bodyPr lIns="72000" rIns="72000"/>
        <a:lstStyle/>
        <a:p>
          <a:r>
            <a:rPr lang="en-US" sz="3200" b="1" dirty="0">
              <a:solidFill>
                <a:schemeClr val="accent1">
                  <a:lumMod val="75000"/>
                </a:schemeClr>
              </a:solidFill>
              <a:latin typeface="Garamond" panose="02020404030301010803"/>
              <a:ea typeface="+mn-ea"/>
              <a:cs typeface="+mn-cs"/>
            </a:rPr>
            <a:t>Lesson 1.</a:t>
          </a:r>
        </a:p>
        <a:p>
          <a:r>
            <a:rPr lang="en-US" sz="3200" dirty="0">
              <a:solidFill>
                <a:schemeClr val="bg2">
                  <a:lumMod val="50000"/>
                </a:schemeClr>
              </a:solidFill>
            </a:rPr>
            <a:t>Problem Statement</a:t>
          </a:r>
        </a:p>
      </dgm:t>
    </dgm:pt>
    <dgm:pt modelId="{75374347-884B-4721-8CFF-DF080F5B1C79}" type="parTrans" cxnId="{B3F19EC2-A372-4EC3-BFE0-C62FFDFE3DF6}">
      <dgm:prSet/>
      <dgm:spPr/>
      <dgm:t>
        <a:bodyPr/>
        <a:lstStyle/>
        <a:p>
          <a:endParaRPr lang="en-US"/>
        </a:p>
      </dgm:t>
    </dgm:pt>
    <dgm:pt modelId="{C99EBBB1-E916-471C-83C9-ABE85B42AC26}" type="sibTrans" cxnId="{B3F19EC2-A372-4EC3-BFE0-C62FFDFE3DF6}">
      <dgm:prSet phldrT="1" phldr="0"/>
      <dgm:spPr/>
      <dgm:t>
        <a:bodyPr/>
        <a:lstStyle/>
        <a:p>
          <a:endParaRPr lang="en-US"/>
        </a:p>
      </dgm:t>
    </dgm:pt>
    <dgm:pt modelId="{F05611F0-8256-4954-B6CB-ED6B4F2DD397}">
      <dgm:prSet custT="1"/>
      <dgm:spPr>
        <a:solidFill>
          <a:schemeClr val="bg1"/>
        </a:solidFill>
        <a:ln>
          <a:solidFill>
            <a:schemeClr val="bg2">
              <a:lumMod val="75000"/>
            </a:schemeClr>
          </a:solidFill>
        </a:ln>
      </dgm:spPr>
      <dgm:t>
        <a:bodyPr lIns="72000" rIns="72000"/>
        <a:lstStyle/>
        <a:p>
          <a:pPr marL="0" lvl="0" indent="0" algn="ctr" defTabSz="933450">
            <a:lnSpc>
              <a:spcPct val="90000"/>
            </a:lnSpc>
            <a:spcBef>
              <a:spcPct val="0"/>
            </a:spcBef>
            <a:spcAft>
              <a:spcPct val="35000"/>
            </a:spcAft>
            <a:buNone/>
          </a:pPr>
          <a:r>
            <a:rPr lang="en-US" sz="3200" b="1" kern="1200" dirty="0">
              <a:solidFill>
                <a:schemeClr val="accent1">
                  <a:lumMod val="75000"/>
                </a:schemeClr>
              </a:solidFill>
              <a:latin typeface="Garamond" panose="02020404030301010803"/>
              <a:ea typeface="+mn-ea"/>
              <a:cs typeface="+mn-cs"/>
            </a:rPr>
            <a:t>Lesson 2.</a:t>
          </a:r>
        </a:p>
        <a:p>
          <a:pPr marL="0" lvl="0" indent="0" algn="ctr" defTabSz="933450">
            <a:lnSpc>
              <a:spcPct val="90000"/>
            </a:lnSpc>
            <a:spcBef>
              <a:spcPct val="0"/>
            </a:spcBef>
            <a:spcAft>
              <a:spcPct val="35000"/>
            </a:spcAft>
            <a:buNone/>
          </a:pPr>
          <a:r>
            <a:rPr lang="en-US" sz="3200" kern="1200" dirty="0">
              <a:solidFill>
                <a:schemeClr val="bg2">
                  <a:lumMod val="50000"/>
                </a:schemeClr>
              </a:solidFill>
            </a:rPr>
            <a:t>Goals &amp; Objective</a:t>
          </a: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phldrT="2" phldr="0"/>
      <dgm:spPr/>
      <dgm:t>
        <a:bodyPr/>
        <a:lstStyle/>
        <a:p>
          <a:endParaRPr lang="en-US"/>
        </a:p>
      </dgm:t>
    </dgm:pt>
    <dgm:pt modelId="{22625139-F93A-4F3F-A7AA-4923A01AEDF3}">
      <dgm:prSet custT="1"/>
      <dgm:spPr>
        <a:solidFill>
          <a:schemeClr val="bg1"/>
        </a:solidFill>
        <a:ln>
          <a:solidFill>
            <a:schemeClr val="bg2">
              <a:lumMod val="75000"/>
            </a:schemeClr>
          </a:solidFill>
        </a:ln>
      </dgm:spPr>
      <dgm:t>
        <a:bodyPr lIns="72000" rIns="72000"/>
        <a:lstStyle/>
        <a:p>
          <a:pPr marL="0" lvl="0" indent="0" algn="ctr" defTabSz="933450">
            <a:lnSpc>
              <a:spcPct val="90000"/>
            </a:lnSpc>
            <a:spcBef>
              <a:spcPct val="0"/>
            </a:spcBef>
            <a:spcAft>
              <a:spcPct val="35000"/>
            </a:spcAft>
            <a:buNone/>
          </a:pPr>
          <a:r>
            <a:rPr lang="en-US" sz="3200" b="1" kern="1200" dirty="0">
              <a:solidFill>
                <a:schemeClr val="accent1">
                  <a:lumMod val="75000"/>
                </a:schemeClr>
              </a:solidFill>
              <a:latin typeface="Garamond" panose="02020404030301010803"/>
              <a:ea typeface="+mn-ea"/>
              <a:cs typeface="+mn-cs"/>
            </a:rPr>
            <a:t>Lesson 3.</a:t>
          </a:r>
        </a:p>
        <a:p>
          <a:pPr marL="0" lvl="0" algn="ctr" defTabSz="1022350">
            <a:lnSpc>
              <a:spcPct val="90000"/>
            </a:lnSpc>
            <a:spcBef>
              <a:spcPct val="0"/>
            </a:spcBef>
            <a:spcAft>
              <a:spcPct val="35000"/>
            </a:spcAft>
            <a:buNone/>
          </a:pPr>
          <a:r>
            <a:rPr lang="en-US" sz="3200" kern="1200" dirty="0">
              <a:solidFill>
                <a:schemeClr val="bg2">
                  <a:lumMod val="50000"/>
                </a:schemeClr>
              </a:solidFill>
            </a:rPr>
            <a:t>Introduction</a:t>
          </a: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phldrT="3" phldr="0"/>
      <dgm:spPr/>
      <dgm:t>
        <a:bodyPr/>
        <a:lstStyle/>
        <a:p>
          <a:endParaRPr lang="en-US"/>
        </a:p>
      </dgm:t>
    </dgm:pt>
    <dgm:pt modelId="{140952D0-0E1D-4F48-9F16-53581487CFA0}">
      <dgm:prSet custT="1"/>
      <dgm:spPr>
        <a:solidFill>
          <a:schemeClr val="bg1"/>
        </a:solidFill>
        <a:ln>
          <a:solidFill>
            <a:schemeClr val="bg2">
              <a:lumMod val="75000"/>
            </a:schemeClr>
          </a:solidFill>
        </a:ln>
      </dgm:spPr>
      <dgm:t>
        <a:bodyPr lIns="72000" rIns="72000"/>
        <a:lstStyle/>
        <a:p>
          <a:pPr marL="0" lvl="0" indent="0" algn="ctr" defTabSz="933450">
            <a:lnSpc>
              <a:spcPct val="90000"/>
            </a:lnSpc>
            <a:spcBef>
              <a:spcPct val="0"/>
            </a:spcBef>
            <a:spcAft>
              <a:spcPct val="35000"/>
            </a:spcAft>
            <a:buNone/>
          </a:pPr>
          <a:r>
            <a:rPr lang="en-US" sz="3200" b="1" kern="1200" dirty="0">
              <a:solidFill>
                <a:schemeClr val="accent1">
                  <a:lumMod val="75000"/>
                </a:schemeClr>
              </a:solidFill>
              <a:latin typeface="Garamond" panose="02020404030301010803"/>
              <a:ea typeface="+mn-ea"/>
              <a:cs typeface="+mn-cs"/>
            </a:rPr>
            <a:t>Lesson 4.</a:t>
          </a:r>
        </a:p>
        <a:p>
          <a:pPr marL="0" lvl="0" algn="ctr" defTabSz="1022350">
            <a:lnSpc>
              <a:spcPct val="90000"/>
            </a:lnSpc>
            <a:spcBef>
              <a:spcPct val="0"/>
            </a:spcBef>
            <a:spcAft>
              <a:spcPct val="35000"/>
            </a:spcAft>
            <a:buNone/>
          </a:pPr>
          <a:r>
            <a:rPr lang="en-US" sz="3200" kern="1200" dirty="0">
              <a:solidFill>
                <a:schemeClr val="bg2">
                  <a:lumMod val="50000"/>
                </a:schemeClr>
              </a:solidFill>
            </a:rPr>
            <a:t>Motivation</a:t>
          </a:r>
        </a:p>
      </dgm:t>
    </dgm:pt>
    <dgm:pt modelId="{790C446F-6917-41E7-BE01-7AFE2676D505}" type="parTrans" cxnId="{B07163E8-ADEC-492A-8F07-7E5786AB23AE}">
      <dgm:prSet/>
      <dgm:spPr/>
      <dgm:t>
        <a:bodyPr/>
        <a:lstStyle/>
        <a:p>
          <a:endParaRPr lang="en-US"/>
        </a:p>
      </dgm:t>
    </dgm:pt>
    <dgm:pt modelId="{2804F27C-9BA9-4D07-AB02-74BE7DFA2C0E}" type="sibTrans" cxnId="{B07163E8-ADEC-492A-8F07-7E5786AB23AE}">
      <dgm:prSet phldrT="4" phldr="0"/>
      <dgm:spPr/>
      <dgm:t>
        <a:bodyPr/>
        <a:lstStyle/>
        <a:p>
          <a:endParaRPr lang="en-US"/>
        </a:p>
      </dgm:t>
    </dgm:pt>
    <dgm:pt modelId="{C2F8C7F7-44C4-414A-BCCD-56E91DD0A777}">
      <dgm:prSet custT="1"/>
      <dgm:spPr>
        <a:solidFill>
          <a:schemeClr val="bg1"/>
        </a:solidFill>
        <a:ln>
          <a:solidFill>
            <a:schemeClr val="bg2">
              <a:lumMod val="75000"/>
            </a:schemeClr>
          </a:solidFill>
        </a:ln>
      </dgm:spPr>
      <dgm:t>
        <a:bodyPr lIns="72000" rIns="72000"/>
        <a:lstStyle/>
        <a:p>
          <a:pPr marL="0" lvl="0" indent="0" algn="ctr" defTabSz="933450">
            <a:lnSpc>
              <a:spcPct val="90000"/>
            </a:lnSpc>
            <a:spcBef>
              <a:spcPct val="0"/>
            </a:spcBef>
            <a:spcAft>
              <a:spcPct val="35000"/>
            </a:spcAft>
            <a:buNone/>
          </a:pPr>
          <a:r>
            <a:rPr lang="en-US" sz="3200" b="1" kern="1200" dirty="0">
              <a:solidFill>
                <a:schemeClr val="accent1">
                  <a:lumMod val="75000"/>
                </a:schemeClr>
              </a:solidFill>
              <a:latin typeface="Garamond" panose="02020404030301010803"/>
              <a:ea typeface="+mn-ea"/>
              <a:cs typeface="+mn-cs"/>
            </a:rPr>
            <a:t>Lesson 5.</a:t>
          </a:r>
        </a:p>
        <a:p>
          <a:pPr marL="0" lvl="0" algn="ctr" defTabSz="1022350">
            <a:lnSpc>
              <a:spcPct val="90000"/>
            </a:lnSpc>
            <a:spcBef>
              <a:spcPct val="0"/>
            </a:spcBef>
            <a:spcAft>
              <a:spcPct val="35000"/>
            </a:spcAft>
            <a:buNone/>
          </a:pPr>
          <a:r>
            <a:rPr lang="en-US" sz="3200" kern="1200" dirty="0">
              <a:solidFill>
                <a:schemeClr val="bg2">
                  <a:lumMod val="50000"/>
                </a:schemeClr>
              </a:solidFill>
            </a:rPr>
            <a:t>Software Required</a:t>
          </a:r>
        </a:p>
      </dgm:t>
    </dgm:pt>
    <dgm:pt modelId="{E6C6DF88-9436-40D7-BA84-18FE896A6151}" type="parTrans" cxnId="{14D43B81-F92D-4CD8-9D1E-78CBF092C750}">
      <dgm:prSet/>
      <dgm:spPr/>
      <dgm:t>
        <a:bodyPr/>
        <a:lstStyle/>
        <a:p>
          <a:endParaRPr lang="en-US"/>
        </a:p>
      </dgm:t>
    </dgm:pt>
    <dgm:pt modelId="{4E39967D-43EF-4F15-814A-2F491D900D43}" type="sibTrans" cxnId="{14D43B81-F92D-4CD8-9D1E-78CBF092C750}">
      <dgm:prSet phldrT="5" phldr="0"/>
      <dgm:spPr/>
      <dgm:t>
        <a:bodyPr/>
        <a:lstStyle/>
        <a:p>
          <a:endParaRPr lang="en-US"/>
        </a:p>
      </dgm:t>
    </dgm:pt>
    <dgm:pt modelId="{EC6D9105-FF51-4D5B-92F2-127251DBB58A}">
      <dgm:prSet custT="1"/>
      <dgm:spPr>
        <a:solidFill>
          <a:schemeClr val="bg1"/>
        </a:solidFill>
        <a:ln>
          <a:solidFill>
            <a:schemeClr val="bg2">
              <a:lumMod val="75000"/>
            </a:schemeClr>
          </a:solidFill>
        </a:ln>
      </dgm:spPr>
      <dgm:t>
        <a:bodyPr lIns="72000" rIns="72000"/>
        <a:lstStyle/>
        <a:p>
          <a:pPr>
            <a:buNone/>
          </a:pPr>
          <a:r>
            <a:rPr lang="en-US" sz="3200" b="1" dirty="0">
              <a:solidFill>
                <a:schemeClr val="accent1">
                  <a:lumMod val="75000"/>
                </a:schemeClr>
              </a:solidFill>
              <a:latin typeface="Garamond" panose="02020404030301010803"/>
              <a:ea typeface="+mn-ea"/>
              <a:cs typeface="+mn-cs"/>
            </a:rPr>
            <a:t>Lesson 6.</a:t>
          </a:r>
        </a:p>
        <a:p>
          <a:pPr>
            <a:buNone/>
          </a:pPr>
          <a:r>
            <a:rPr lang="en-US" sz="3200" b="0" dirty="0">
              <a:solidFill>
                <a:schemeClr val="bg2">
                  <a:lumMod val="50000"/>
                </a:schemeClr>
              </a:solidFill>
            </a:rPr>
            <a:t>Implementation</a:t>
          </a:r>
        </a:p>
      </dgm:t>
    </dgm:pt>
    <dgm:pt modelId="{F9AB1889-892C-46B2-AE31-8582A66509C3}" type="parTrans" cxnId="{65F9C4A3-5BD6-4B49-9214-B5DCA66332C8}">
      <dgm:prSet/>
      <dgm:spPr/>
      <dgm:t>
        <a:bodyPr/>
        <a:lstStyle/>
        <a:p>
          <a:endParaRPr lang="en-IN"/>
        </a:p>
      </dgm:t>
    </dgm:pt>
    <dgm:pt modelId="{86087A62-68A5-4EEE-B0CB-E68AB9B7A3F5}" type="sibTrans" cxnId="{65F9C4A3-5BD6-4B49-9214-B5DCA66332C8}">
      <dgm:prSet/>
      <dgm:spPr/>
      <dgm:t>
        <a:bodyPr/>
        <a:lstStyle/>
        <a:p>
          <a:endParaRPr lang="en-IN"/>
        </a:p>
      </dgm:t>
    </dgm:pt>
    <dgm:pt modelId="{40FE0EB9-B287-43F6-ABB4-527CB1B94B4A}" type="pres">
      <dgm:prSet presAssocID="{D0F07F19-1F50-4B42-A7A0-278DF9D25BB1}" presName="diagram" presStyleCnt="0">
        <dgm:presLayoutVars>
          <dgm:dir/>
          <dgm:resizeHandles val="exact"/>
        </dgm:presLayoutVars>
      </dgm:prSet>
      <dgm:spPr/>
    </dgm:pt>
    <dgm:pt modelId="{8B70BCB8-2CA8-4281-8C3E-9646AA407DE2}" type="pres">
      <dgm:prSet presAssocID="{2EE95FC5-CD6B-4A50-9262-DC414E16C3EA}" presName="node" presStyleLbl="node1" presStyleIdx="0" presStyleCnt="6" custScaleX="115064" custLinFactNeighborX="976">
        <dgm:presLayoutVars>
          <dgm:bulletEnabled val="1"/>
        </dgm:presLayoutVars>
      </dgm:prSet>
      <dgm:spPr/>
    </dgm:pt>
    <dgm:pt modelId="{E02BC8AD-DDC2-43A7-BB43-F6F8D8BD6340}" type="pres">
      <dgm:prSet presAssocID="{C99EBBB1-E916-471C-83C9-ABE85B42AC26}" presName="sibTrans" presStyleCnt="0"/>
      <dgm:spPr/>
    </dgm:pt>
    <dgm:pt modelId="{B86E23A3-742D-4587-88CF-2D56A8442149}" type="pres">
      <dgm:prSet presAssocID="{F05611F0-8256-4954-B6CB-ED6B4F2DD397}" presName="node" presStyleLbl="node1" presStyleIdx="1" presStyleCnt="6" custScaleX="115064" custLinFactNeighborX="976">
        <dgm:presLayoutVars>
          <dgm:bulletEnabled val="1"/>
        </dgm:presLayoutVars>
      </dgm:prSet>
      <dgm:spPr/>
    </dgm:pt>
    <dgm:pt modelId="{87C885F5-93E2-4D86-AAEA-8BD12E68F9BB}" type="pres">
      <dgm:prSet presAssocID="{6BD5265A-8333-420D-BDB2-65F10B3EBD76}" presName="sibTrans" presStyleCnt="0"/>
      <dgm:spPr/>
    </dgm:pt>
    <dgm:pt modelId="{D64973A5-4E87-44F1-B369-B0D5E0C2A462}" type="pres">
      <dgm:prSet presAssocID="{22625139-F93A-4F3F-A7AA-4923A01AEDF3}" presName="node" presStyleLbl="node1" presStyleIdx="2" presStyleCnt="6" custScaleX="115064" custLinFactNeighborX="976">
        <dgm:presLayoutVars>
          <dgm:bulletEnabled val="1"/>
        </dgm:presLayoutVars>
      </dgm:prSet>
      <dgm:spPr/>
    </dgm:pt>
    <dgm:pt modelId="{A8EBA167-82EB-4D7C-98F7-2AB66BCE8A90}" type="pres">
      <dgm:prSet presAssocID="{A8E2FA08-4DD4-4654-A85D-9A99162D6201}" presName="sibTrans" presStyleCnt="0"/>
      <dgm:spPr/>
    </dgm:pt>
    <dgm:pt modelId="{18405FE4-7B27-4C69-B6FE-12C8B84249EF}" type="pres">
      <dgm:prSet presAssocID="{140952D0-0E1D-4F48-9F16-53581487CFA0}" presName="node" presStyleLbl="node1" presStyleIdx="3" presStyleCnt="6" custScaleX="115064" custLinFactNeighborX="-65795">
        <dgm:presLayoutVars>
          <dgm:bulletEnabled val="1"/>
        </dgm:presLayoutVars>
      </dgm:prSet>
      <dgm:spPr/>
    </dgm:pt>
    <dgm:pt modelId="{4F5C547E-E40F-424A-82FA-BB8EDB1515B0}" type="pres">
      <dgm:prSet presAssocID="{2804F27C-9BA9-4D07-AB02-74BE7DFA2C0E}" presName="sibTrans" presStyleCnt="0"/>
      <dgm:spPr/>
    </dgm:pt>
    <dgm:pt modelId="{435C0E89-FD70-4DD9-A771-832DBFC9ACBC}" type="pres">
      <dgm:prSet presAssocID="{C2F8C7F7-44C4-414A-BCCD-56E91DD0A777}" presName="node" presStyleLbl="node1" presStyleIdx="4" presStyleCnt="6" custScaleX="115064" custLinFactNeighborX="1570">
        <dgm:presLayoutVars>
          <dgm:bulletEnabled val="1"/>
        </dgm:presLayoutVars>
      </dgm:prSet>
      <dgm:spPr/>
    </dgm:pt>
    <dgm:pt modelId="{C24F2CEA-0F7B-40F7-83EB-65603310EDFA}" type="pres">
      <dgm:prSet presAssocID="{4E39967D-43EF-4F15-814A-2F491D900D43}" presName="sibTrans" presStyleCnt="0"/>
      <dgm:spPr/>
    </dgm:pt>
    <dgm:pt modelId="{E13D5928-156F-4A1D-AA65-C28A3D7E3247}" type="pres">
      <dgm:prSet presAssocID="{EC6D9105-FF51-4D5B-92F2-127251DBB58A}" presName="node" presStyleLbl="node1" presStyleIdx="5" presStyleCnt="6" custScaleX="115064" custLinFactNeighborX="-39" custLinFactNeighborY="294">
        <dgm:presLayoutVars>
          <dgm:bulletEnabled val="1"/>
        </dgm:presLayoutVars>
      </dgm:prSet>
      <dgm:spPr/>
    </dgm:pt>
  </dgm:ptLst>
  <dgm:cxnLst>
    <dgm:cxn modelId="{C3C9D92A-4F8E-4228-8DF6-5BC8FFC105E0}" type="presOf" srcId="{2EE95FC5-CD6B-4A50-9262-DC414E16C3EA}" destId="{8B70BCB8-2CA8-4281-8C3E-9646AA407DE2}" srcOrd="0" destOrd="0" presId="urn:microsoft.com/office/officeart/2005/8/layout/default"/>
    <dgm:cxn modelId="{E9B19438-D9F1-42E9-B97B-ECEA234AED50}" type="presOf" srcId="{F05611F0-8256-4954-B6CB-ED6B4F2DD397}" destId="{B86E23A3-742D-4587-88CF-2D56A8442149}" srcOrd="0" destOrd="0" presId="urn:microsoft.com/office/officeart/2005/8/layout/default"/>
    <dgm:cxn modelId="{D6CBE33F-90E3-4C8D-B80F-821ED7205D90}" type="presOf" srcId="{140952D0-0E1D-4F48-9F16-53581487CFA0}" destId="{18405FE4-7B27-4C69-B6FE-12C8B84249EF}" srcOrd="0" destOrd="0" presId="urn:microsoft.com/office/officeart/2005/8/layout/default"/>
    <dgm:cxn modelId="{14D43B81-F92D-4CD8-9D1E-78CBF092C750}" srcId="{D0F07F19-1F50-4B42-A7A0-278DF9D25BB1}" destId="{C2F8C7F7-44C4-414A-BCCD-56E91DD0A777}" srcOrd="4" destOrd="0" parTransId="{E6C6DF88-9436-40D7-BA84-18FE896A6151}" sibTransId="{4E39967D-43EF-4F15-814A-2F491D900D43}"/>
    <dgm:cxn modelId="{65F9C4A3-5BD6-4B49-9214-B5DCA66332C8}" srcId="{D0F07F19-1F50-4B42-A7A0-278DF9D25BB1}" destId="{EC6D9105-FF51-4D5B-92F2-127251DBB58A}" srcOrd="5" destOrd="0" parTransId="{F9AB1889-892C-46B2-AE31-8582A66509C3}" sibTransId="{86087A62-68A5-4EEE-B0CB-E68AB9B7A3F5}"/>
    <dgm:cxn modelId="{B3F19EC2-A372-4EC3-BFE0-C62FFDFE3DF6}" srcId="{D0F07F19-1F50-4B42-A7A0-278DF9D25BB1}" destId="{2EE95FC5-CD6B-4A50-9262-DC414E16C3EA}" srcOrd="0" destOrd="0" parTransId="{75374347-884B-4721-8CFF-DF080F5B1C79}" sibTransId="{C99EBBB1-E916-471C-83C9-ABE85B42AC26}"/>
    <dgm:cxn modelId="{C78A49CF-BCFD-4469-8C3D-702A2387DD7D}" type="presOf" srcId="{EC6D9105-FF51-4D5B-92F2-127251DBB58A}" destId="{E13D5928-156F-4A1D-AA65-C28A3D7E3247}" srcOrd="0" destOrd="0" presId="urn:microsoft.com/office/officeart/2005/8/layout/default"/>
    <dgm:cxn modelId="{914FACD2-336A-4471-9E99-312B3F8EAB04}" srcId="{D0F07F19-1F50-4B42-A7A0-278DF9D25BB1}" destId="{F05611F0-8256-4954-B6CB-ED6B4F2DD397}" srcOrd="1" destOrd="0" parTransId="{CD7328D6-9FAE-4506-9BDB-E06A571EC1D4}" sibTransId="{6BD5265A-8333-420D-BDB2-65F10B3EBD76}"/>
    <dgm:cxn modelId="{6F765DD9-BF93-49A8-A6EA-AB13464D24B0}" type="presOf" srcId="{C2F8C7F7-44C4-414A-BCCD-56E91DD0A777}" destId="{435C0E89-FD70-4DD9-A771-832DBFC9ACBC}" srcOrd="0" destOrd="0" presId="urn:microsoft.com/office/officeart/2005/8/layout/default"/>
    <dgm:cxn modelId="{6D195AE4-39B4-45CF-9D82-CF1593D393F6}" type="presOf" srcId="{22625139-F93A-4F3F-A7AA-4923A01AEDF3}" destId="{D64973A5-4E87-44F1-B369-B0D5E0C2A462}" srcOrd="0" destOrd="0" presId="urn:microsoft.com/office/officeart/2005/8/layout/default"/>
    <dgm:cxn modelId="{38B196E4-A718-4E5E-8B33-DFB2B77FDE42}" type="presOf" srcId="{D0F07F19-1F50-4B42-A7A0-278DF9D25BB1}" destId="{40FE0EB9-B287-43F6-ABB4-527CB1B94B4A}" srcOrd="0" destOrd="0" presId="urn:microsoft.com/office/officeart/2005/8/layout/default"/>
    <dgm:cxn modelId="{B07163E8-ADEC-492A-8F07-7E5786AB23AE}" srcId="{D0F07F19-1F50-4B42-A7A0-278DF9D25BB1}" destId="{140952D0-0E1D-4F48-9F16-53581487CFA0}" srcOrd="3" destOrd="0" parTransId="{790C446F-6917-41E7-BE01-7AFE2676D505}" sibTransId="{2804F27C-9BA9-4D07-AB02-74BE7DFA2C0E}"/>
    <dgm:cxn modelId="{FC7721F0-429B-4CE7-BE98-C2F3C41FE9C7}" srcId="{D0F07F19-1F50-4B42-A7A0-278DF9D25BB1}" destId="{22625139-F93A-4F3F-A7AA-4923A01AEDF3}" srcOrd="2" destOrd="0" parTransId="{F549A0EB-6BE9-4749-8336-B02A279AE302}" sibTransId="{A8E2FA08-4DD4-4654-A85D-9A99162D6201}"/>
    <dgm:cxn modelId="{D17F6962-6CF2-4448-8F2E-27A7CB5CAB16}" type="presParOf" srcId="{40FE0EB9-B287-43F6-ABB4-527CB1B94B4A}" destId="{8B70BCB8-2CA8-4281-8C3E-9646AA407DE2}" srcOrd="0" destOrd="0" presId="urn:microsoft.com/office/officeart/2005/8/layout/default"/>
    <dgm:cxn modelId="{6873F57A-5B91-48FC-9B1A-61BEA27CBE90}" type="presParOf" srcId="{40FE0EB9-B287-43F6-ABB4-527CB1B94B4A}" destId="{E02BC8AD-DDC2-43A7-BB43-F6F8D8BD6340}" srcOrd="1" destOrd="0" presId="urn:microsoft.com/office/officeart/2005/8/layout/default"/>
    <dgm:cxn modelId="{FC4588CA-0BEE-4DE6-9726-93F413184C3C}" type="presParOf" srcId="{40FE0EB9-B287-43F6-ABB4-527CB1B94B4A}" destId="{B86E23A3-742D-4587-88CF-2D56A8442149}" srcOrd="2" destOrd="0" presId="urn:microsoft.com/office/officeart/2005/8/layout/default"/>
    <dgm:cxn modelId="{4178A0A8-8F80-4691-AE60-A912EF83DE0A}" type="presParOf" srcId="{40FE0EB9-B287-43F6-ABB4-527CB1B94B4A}" destId="{87C885F5-93E2-4D86-AAEA-8BD12E68F9BB}" srcOrd="3" destOrd="0" presId="urn:microsoft.com/office/officeart/2005/8/layout/default"/>
    <dgm:cxn modelId="{48A25CA2-D3C2-4FFF-9454-ED9B5A503F99}" type="presParOf" srcId="{40FE0EB9-B287-43F6-ABB4-527CB1B94B4A}" destId="{D64973A5-4E87-44F1-B369-B0D5E0C2A462}" srcOrd="4" destOrd="0" presId="urn:microsoft.com/office/officeart/2005/8/layout/default"/>
    <dgm:cxn modelId="{CC1DEFB1-6415-405C-B19F-8F58824BC103}" type="presParOf" srcId="{40FE0EB9-B287-43F6-ABB4-527CB1B94B4A}" destId="{A8EBA167-82EB-4D7C-98F7-2AB66BCE8A90}" srcOrd="5" destOrd="0" presId="urn:microsoft.com/office/officeart/2005/8/layout/default"/>
    <dgm:cxn modelId="{EF92A80F-281E-414F-A2E2-B426E7254CC3}" type="presParOf" srcId="{40FE0EB9-B287-43F6-ABB4-527CB1B94B4A}" destId="{18405FE4-7B27-4C69-B6FE-12C8B84249EF}" srcOrd="6" destOrd="0" presId="urn:microsoft.com/office/officeart/2005/8/layout/default"/>
    <dgm:cxn modelId="{92AFC3EA-4297-4063-94E0-C5A1BE863E54}" type="presParOf" srcId="{40FE0EB9-B287-43F6-ABB4-527CB1B94B4A}" destId="{4F5C547E-E40F-424A-82FA-BB8EDB1515B0}" srcOrd="7" destOrd="0" presId="urn:microsoft.com/office/officeart/2005/8/layout/default"/>
    <dgm:cxn modelId="{CBB0F55F-5C58-443F-989A-EC667A9C4731}" type="presParOf" srcId="{40FE0EB9-B287-43F6-ABB4-527CB1B94B4A}" destId="{435C0E89-FD70-4DD9-A771-832DBFC9ACBC}" srcOrd="8" destOrd="0" presId="urn:microsoft.com/office/officeart/2005/8/layout/default"/>
    <dgm:cxn modelId="{57D30793-101C-4C81-ACE0-59E1283469AC}" type="presParOf" srcId="{40FE0EB9-B287-43F6-ABB4-527CB1B94B4A}" destId="{C24F2CEA-0F7B-40F7-83EB-65603310EDFA}" srcOrd="9" destOrd="0" presId="urn:microsoft.com/office/officeart/2005/8/layout/default"/>
    <dgm:cxn modelId="{49AE73C1-6934-4225-890F-851435429F6A}" type="presParOf" srcId="{40FE0EB9-B287-43F6-ABB4-527CB1B94B4A}" destId="{E13D5928-156F-4A1D-AA65-C28A3D7E3247}" srcOrd="1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F07F19-1F50-4B42-A7A0-278DF9D25BB1}"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F05611F0-8256-4954-B6CB-ED6B4F2DD397}">
      <dgm:prSet custT="1"/>
      <dgm:spPr>
        <a:solidFill>
          <a:schemeClr val="bg1"/>
        </a:solidFill>
        <a:ln>
          <a:solidFill>
            <a:schemeClr val="bg2">
              <a:lumMod val="75000"/>
            </a:schemeClr>
          </a:solidFill>
        </a:ln>
      </dgm:spPr>
      <dgm:t>
        <a:bodyPr lIns="72000" rIns="72000"/>
        <a:lstStyle/>
        <a:p>
          <a:pPr marL="0" lvl="0" indent="0" algn="ctr" defTabSz="933450">
            <a:lnSpc>
              <a:spcPct val="90000"/>
            </a:lnSpc>
            <a:spcBef>
              <a:spcPct val="0"/>
            </a:spcBef>
            <a:spcAft>
              <a:spcPct val="35000"/>
            </a:spcAft>
            <a:buNone/>
          </a:pPr>
          <a:r>
            <a:rPr lang="en-US" sz="3200" b="1" kern="1200" dirty="0">
              <a:solidFill>
                <a:schemeClr val="accent1">
                  <a:lumMod val="75000"/>
                </a:schemeClr>
              </a:solidFill>
              <a:latin typeface="Garamond" panose="02020404030301010803"/>
              <a:ea typeface="+mn-ea"/>
              <a:cs typeface="+mn-cs"/>
            </a:rPr>
            <a:t>Lesson 8.</a:t>
          </a:r>
        </a:p>
        <a:p>
          <a:pPr marL="0" lvl="0" algn="ctr" defTabSz="1022350">
            <a:lnSpc>
              <a:spcPct val="90000"/>
            </a:lnSpc>
            <a:spcBef>
              <a:spcPct val="0"/>
            </a:spcBef>
            <a:spcAft>
              <a:spcPct val="35000"/>
            </a:spcAft>
            <a:buNone/>
          </a:pPr>
          <a:r>
            <a:rPr lang="en-US" sz="3200" kern="1200" dirty="0">
              <a:solidFill>
                <a:schemeClr val="bg2">
                  <a:lumMod val="50000"/>
                </a:schemeClr>
              </a:solidFill>
            </a:rPr>
            <a:t>Importing The Necessary Libraries</a:t>
          </a:r>
        </a:p>
      </dgm:t>
    </dgm:pt>
    <dgm:pt modelId="{CD7328D6-9FAE-4506-9BDB-E06A571EC1D4}" type="parTrans" cxnId="{914FACD2-336A-4471-9E99-312B3F8EAB04}">
      <dgm:prSet/>
      <dgm:spPr/>
      <dgm:t>
        <a:bodyPr/>
        <a:lstStyle/>
        <a:p>
          <a:endParaRPr lang="en-US"/>
        </a:p>
      </dgm:t>
    </dgm:pt>
    <dgm:pt modelId="{6BD5265A-8333-420D-BDB2-65F10B3EBD76}" type="sibTrans" cxnId="{914FACD2-336A-4471-9E99-312B3F8EAB04}">
      <dgm:prSet phldrT="2" phldr="0"/>
      <dgm:spPr/>
      <dgm:t>
        <a:bodyPr/>
        <a:lstStyle/>
        <a:p>
          <a:endParaRPr lang="en-US"/>
        </a:p>
      </dgm:t>
    </dgm:pt>
    <dgm:pt modelId="{22625139-F93A-4F3F-A7AA-4923A01AEDF3}">
      <dgm:prSet custT="1"/>
      <dgm:spPr>
        <a:solidFill>
          <a:schemeClr val="bg1"/>
        </a:solidFill>
        <a:ln>
          <a:solidFill>
            <a:schemeClr val="bg2">
              <a:lumMod val="75000"/>
            </a:schemeClr>
          </a:solidFill>
        </a:ln>
      </dgm:spPr>
      <dgm:t>
        <a:bodyPr lIns="72000" rIns="72000"/>
        <a:lstStyle/>
        <a:p>
          <a:pPr marL="0" lvl="0" indent="0" algn="ctr" defTabSz="933450">
            <a:lnSpc>
              <a:spcPct val="90000"/>
            </a:lnSpc>
            <a:spcBef>
              <a:spcPct val="0"/>
            </a:spcBef>
            <a:spcAft>
              <a:spcPct val="35000"/>
            </a:spcAft>
            <a:buNone/>
          </a:pPr>
          <a:r>
            <a:rPr lang="en-US" sz="3200" b="1" kern="1200" dirty="0">
              <a:solidFill>
                <a:schemeClr val="accent1">
                  <a:lumMod val="75000"/>
                </a:schemeClr>
              </a:solidFill>
              <a:latin typeface="Garamond" panose="02020404030301010803"/>
              <a:ea typeface="+mn-ea"/>
              <a:cs typeface="+mn-cs"/>
            </a:rPr>
            <a:t>Lesson 9.</a:t>
          </a:r>
        </a:p>
        <a:p>
          <a:pPr marL="0" lvl="0" indent="0" algn="ctr" defTabSz="933450">
            <a:lnSpc>
              <a:spcPct val="90000"/>
            </a:lnSpc>
            <a:spcBef>
              <a:spcPct val="0"/>
            </a:spcBef>
            <a:spcAft>
              <a:spcPct val="35000"/>
            </a:spcAft>
            <a:buNone/>
          </a:pPr>
          <a:r>
            <a:rPr lang="en-US" sz="3200" kern="1200" dirty="0">
              <a:solidFill>
                <a:schemeClr val="bg2">
                  <a:lumMod val="50000"/>
                </a:schemeClr>
              </a:solidFill>
            </a:rPr>
            <a:t>Preprocessing of Data</a:t>
          </a:r>
          <a:endParaRPr lang="en-US" sz="3200" b="1" kern="1200" dirty="0">
            <a:solidFill>
              <a:schemeClr val="accent1">
                <a:lumMod val="75000"/>
              </a:schemeClr>
            </a:solidFill>
            <a:latin typeface="Garamond" panose="02020404030301010803"/>
            <a:ea typeface="+mn-ea"/>
            <a:cs typeface="+mn-cs"/>
          </a:endParaRPr>
        </a:p>
      </dgm:t>
    </dgm:pt>
    <dgm:pt modelId="{F549A0EB-6BE9-4749-8336-B02A279AE302}" type="parTrans" cxnId="{FC7721F0-429B-4CE7-BE98-C2F3C41FE9C7}">
      <dgm:prSet/>
      <dgm:spPr/>
      <dgm:t>
        <a:bodyPr/>
        <a:lstStyle/>
        <a:p>
          <a:endParaRPr lang="en-US"/>
        </a:p>
      </dgm:t>
    </dgm:pt>
    <dgm:pt modelId="{A8E2FA08-4DD4-4654-A85D-9A99162D6201}" type="sibTrans" cxnId="{FC7721F0-429B-4CE7-BE98-C2F3C41FE9C7}">
      <dgm:prSet phldrT="3" phldr="0"/>
      <dgm:spPr/>
      <dgm:t>
        <a:bodyPr/>
        <a:lstStyle/>
        <a:p>
          <a:endParaRPr lang="en-US"/>
        </a:p>
      </dgm:t>
    </dgm:pt>
    <dgm:pt modelId="{5B8E0608-8D35-40E4-A036-AFFC139CECC0}">
      <dgm:prSet custT="1"/>
      <dgm:spPr>
        <a:solidFill>
          <a:schemeClr val="bg1"/>
        </a:solidFill>
        <a:ln>
          <a:solidFill>
            <a:schemeClr val="bg2">
              <a:lumMod val="75000"/>
            </a:schemeClr>
          </a:solidFill>
        </a:ln>
      </dgm:spPr>
      <dgm:t>
        <a:bodyPr lIns="72000" rIns="72000"/>
        <a:lstStyle/>
        <a:p>
          <a:pPr>
            <a:buNone/>
          </a:pPr>
          <a:r>
            <a:rPr lang="en-US" sz="3200" b="1" dirty="0">
              <a:solidFill>
                <a:schemeClr val="accent1">
                  <a:lumMod val="75000"/>
                </a:schemeClr>
              </a:solidFill>
              <a:latin typeface="Garamond" panose="02020404030301010803"/>
              <a:ea typeface="+mn-ea"/>
              <a:cs typeface="+mn-cs"/>
            </a:rPr>
            <a:t>Lesson 10.</a:t>
          </a:r>
        </a:p>
        <a:p>
          <a:pPr>
            <a:buNone/>
          </a:pPr>
          <a:r>
            <a:rPr lang="en-US" sz="3200" dirty="0">
              <a:solidFill>
                <a:schemeClr val="bg2">
                  <a:lumMod val="50000"/>
                </a:schemeClr>
              </a:solidFill>
            </a:rPr>
            <a:t>Data Visualization</a:t>
          </a:r>
          <a:endParaRPr lang="en-US" sz="3200" b="1" dirty="0">
            <a:solidFill>
              <a:schemeClr val="accent1">
                <a:lumMod val="75000"/>
              </a:schemeClr>
            </a:solidFill>
            <a:latin typeface="Garamond" panose="02020404030301010803"/>
            <a:ea typeface="+mn-ea"/>
            <a:cs typeface="+mn-cs"/>
          </a:endParaRPr>
        </a:p>
      </dgm:t>
    </dgm:pt>
    <dgm:pt modelId="{34DBB4CD-C70F-4A4F-9DAF-22AFD23B9761}" type="parTrans" cxnId="{DF01A9F5-E004-4D7A-82A0-F1C30B5816A9}">
      <dgm:prSet/>
      <dgm:spPr/>
      <dgm:t>
        <a:bodyPr/>
        <a:lstStyle/>
        <a:p>
          <a:endParaRPr lang="en-IN"/>
        </a:p>
      </dgm:t>
    </dgm:pt>
    <dgm:pt modelId="{1E611077-6C64-439D-8F7B-6BF4D97321DB}" type="sibTrans" cxnId="{DF01A9F5-E004-4D7A-82A0-F1C30B5816A9}">
      <dgm:prSet/>
      <dgm:spPr/>
      <dgm:t>
        <a:bodyPr/>
        <a:lstStyle/>
        <a:p>
          <a:endParaRPr lang="en-IN"/>
        </a:p>
      </dgm:t>
    </dgm:pt>
    <dgm:pt modelId="{2E3380C2-17FF-40D8-96C5-A4EC7D774FA6}">
      <dgm:prSet custT="1"/>
      <dgm:spPr>
        <a:solidFill>
          <a:schemeClr val="bg1"/>
        </a:solidFill>
        <a:ln>
          <a:solidFill>
            <a:schemeClr val="bg2">
              <a:lumMod val="75000"/>
            </a:schemeClr>
          </a:solidFill>
        </a:ln>
      </dgm:spPr>
      <dgm:t>
        <a:bodyPr lIns="72000" rIns="72000"/>
        <a:lstStyle/>
        <a:p>
          <a:pPr>
            <a:buNone/>
          </a:pPr>
          <a:r>
            <a:rPr lang="en-US" sz="3200" b="1" dirty="0">
              <a:solidFill>
                <a:schemeClr val="accent1">
                  <a:lumMod val="75000"/>
                </a:schemeClr>
              </a:solidFill>
              <a:latin typeface="Garamond" panose="02020404030301010803"/>
              <a:ea typeface="+mn-ea"/>
              <a:cs typeface="+mn-cs"/>
            </a:rPr>
            <a:t>Lesson 11.</a:t>
          </a:r>
        </a:p>
        <a:p>
          <a:pPr>
            <a:buNone/>
          </a:pPr>
          <a:r>
            <a:rPr lang="en-US" sz="3200" dirty="0">
              <a:solidFill>
                <a:schemeClr val="bg2">
                  <a:lumMod val="50000"/>
                </a:schemeClr>
              </a:solidFill>
            </a:rPr>
            <a:t>Machine Learning Algorithms</a:t>
          </a:r>
          <a:endParaRPr lang="en-US" sz="3200" b="1" dirty="0">
            <a:solidFill>
              <a:schemeClr val="accent1">
                <a:lumMod val="75000"/>
              </a:schemeClr>
            </a:solidFill>
            <a:latin typeface="Garamond" panose="02020404030301010803"/>
            <a:ea typeface="+mn-ea"/>
            <a:cs typeface="+mn-cs"/>
          </a:endParaRPr>
        </a:p>
      </dgm:t>
    </dgm:pt>
    <dgm:pt modelId="{AB707ACC-F2AB-4933-B022-CF6B246172CC}" type="parTrans" cxnId="{9264C0E9-4D95-448B-A85D-8C43FB6CAA15}">
      <dgm:prSet/>
      <dgm:spPr/>
      <dgm:t>
        <a:bodyPr/>
        <a:lstStyle/>
        <a:p>
          <a:endParaRPr lang="en-IN"/>
        </a:p>
      </dgm:t>
    </dgm:pt>
    <dgm:pt modelId="{8B06009A-CABF-4B8B-9AD7-4317134B1C7E}" type="sibTrans" cxnId="{9264C0E9-4D95-448B-A85D-8C43FB6CAA15}">
      <dgm:prSet/>
      <dgm:spPr/>
      <dgm:t>
        <a:bodyPr/>
        <a:lstStyle/>
        <a:p>
          <a:endParaRPr lang="en-IN"/>
        </a:p>
      </dgm:t>
    </dgm:pt>
    <dgm:pt modelId="{2EE95FC5-CD6B-4A50-9262-DC414E16C3EA}">
      <dgm:prSet custT="1"/>
      <dgm:spPr>
        <a:solidFill>
          <a:schemeClr val="bg1"/>
        </a:solidFill>
        <a:ln>
          <a:solidFill>
            <a:schemeClr val="bg2">
              <a:lumMod val="75000"/>
            </a:schemeClr>
          </a:solidFill>
        </a:ln>
      </dgm:spPr>
      <dgm:t>
        <a:bodyPr lIns="72000" rIns="72000"/>
        <a:lstStyle/>
        <a:p>
          <a:r>
            <a:rPr lang="en-US" sz="3200" b="1" dirty="0">
              <a:solidFill>
                <a:schemeClr val="accent1">
                  <a:lumMod val="75000"/>
                </a:schemeClr>
              </a:solidFill>
            </a:rPr>
            <a:t>Lesson 7.</a:t>
          </a:r>
          <a:r>
            <a:rPr lang="en-US" sz="3200" b="0" i="0" dirty="0">
              <a:solidFill>
                <a:schemeClr val="bg2">
                  <a:lumMod val="50000"/>
                </a:schemeClr>
              </a:solidFill>
            </a:rPr>
            <a:t> </a:t>
          </a:r>
        </a:p>
        <a:p>
          <a:r>
            <a:rPr lang="en-US" sz="3200" b="0" i="0" dirty="0">
              <a:solidFill>
                <a:schemeClr val="bg2">
                  <a:lumMod val="50000"/>
                </a:schemeClr>
              </a:solidFill>
            </a:rPr>
            <a:t>Data Description</a:t>
          </a:r>
          <a:endParaRPr lang="en-US" sz="3200" b="1" dirty="0">
            <a:solidFill>
              <a:schemeClr val="accent1">
                <a:lumMod val="75000"/>
              </a:schemeClr>
            </a:solidFill>
          </a:endParaRPr>
        </a:p>
      </dgm:t>
    </dgm:pt>
    <dgm:pt modelId="{C99EBBB1-E916-471C-83C9-ABE85B42AC26}" type="sibTrans" cxnId="{B3F19EC2-A372-4EC3-BFE0-C62FFDFE3DF6}">
      <dgm:prSet phldrT="1" phldr="0"/>
      <dgm:spPr/>
      <dgm:t>
        <a:bodyPr/>
        <a:lstStyle/>
        <a:p>
          <a:endParaRPr lang="en-US"/>
        </a:p>
      </dgm:t>
    </dgm:pt>
    <dgm:pt modelId="{75374347-884B-4721-8CFF-DF080F5B1C79}" type="parTrans" cxnId="{B3F19EC2-A372-4EC3-BFE0-C62FFDFE3DF6}">
      <dgm:prSet/>
      <dgm:spPr/>
      <dgm:t>
        <a:bodyPr/>
        <a:lstStyle/>
        <a:p>
          <a:endParaRPr lang="en-US"/>
        </a:p>
      </dgm:t>
    </dgm:pt>
    <dgm:pt modelId="{041EAA28-B211-4625-A743-620C276CE404}">
      <dgm:prSet custT="1"/>
      <dgm:spPr>
        <a:solidFill>
          <a:schemeClr val="bg1"/>
        </a:solidFill>
        <a:ln>
          <a:solidFill>
            <a:schemeClr val="bg2">
              <a:lumMod val="75000"/>
            </a:schemeClr>
          </a:solidFill>
        </a:ln>
      </dgm:spPr>
      <dgm:t>
        <a:bodyPr lIns="72000" rIns="72000"/>
        <a:lstStyle/>
        <a:p>
          <a:pPr>
            <a:buNone/>
          </a:pPr>
          <a:r>
            <a:rPr lang="en-US" sz="3200" b="1" dirty="0">
              <a:solidFill>
                <a:schemeClr val="accent1">
                  <a:lumMod val="75000"/>
                </a:schemeClr>
              </a:solidFill>
              <a:latin typeface="Garamond" panose="02020404030301010803"/>
              <a:ea typeface="+mn-ea"/>
              <a:cs typeface="+mn-cs"/>
            </a:rPr>
            <a:t>Lesson 12.</a:t>
          </a:r>
        </a:p>
        <a:p>
          <a:pPr>
            <a:buNone/>
          </a:pPr>
          <a:r>
            <a:rPr lang="en-US" sz="3200" dirty="0">
              <a:solidFill>
                <a:schemeClr val="bg2">
                  <a:lumMod val="50000"/>
                </a:schemeClr>
              </a:solidFill>
            </a:rPr>
            <a:t>Result Analysis &amp; Conclusion</a:t>
          </a:r>
          <a:endParaRPr lang="en-US" sz="3200" b="1" dirty="0">
            <a:solidFill>
              <a:schemeClr val="accent1">
                <a:lumMod val="75000"/>
              </a:schemeClr>
            </a:solidFill>
            <a:latin typeface="Garamond" panose="02020404030301010803"/>
            <a:ea typeface="+mn-ea"/>
            <a:cs typeface="+mn-cs"/>
          </a:endParaRPr>
        </a:p>
      </dgm:t>
    </dgm:pt>
    <dgm:pt modelId="{AC8F1D13-DE4A-428E-8004-37B1B4166101}" type="parTrans" cxnId="{6F36771A-3A77-4367-A781-2DC36342F9EF}">
      <dgm:prSet/>
      <dgm:spPr/>
      <dgm:t>
        <a:bodyPr/>
        <a:lstStyle/>
        <a:p>
          <a:endParaRPr lang="en-IN"/>
        </a:p>
      </dgm:t>
    </dgm:pt>
    <dgm:pt modelId="{8788A41B-6687-4C7E-95E4-3262978B5DA3}" type="sibTrans" cxnId="{6F36771A-3A77-4367-A781-2DC36342F9EF}">
      <dgm:prSet/>
      <dgm:spPr/>
      <dgm:t>
        <a:bodyPr/>
        <a:lstStyle/>
        <a:p>
          <a:endParaRPr lang="en-IN"/>
        </a:p>
      </dgm:t>
    </dgm:pt>
    <dgm:pt modelId="{40FE0EB9-B287-43F6-ABB4-527CB1B94B4A}" type="pres">
      <dgm:prSet presAssocID="{D0F07F19-1F50-4B42-A7A0-278DF9D25BB1}" presName="diagram" presStyleCnt="0">
        <dgm:presLayoutVars>
          <dgm:dir/>
          <dgm:resizeHandles val="exact"/>
        </dgm:presLayoutVars>
      </dgm:prSet>
      <dgm:spPr/>
    </dgm:pt>
    <dgm:pt modelId="{8B70BCB8-2CA8-4281-8C3E-9646AA407DE2}" type="pres">
      <dgm:prSet presAssocID="{2EE95FC5-CD6B-4A50-9262-DC414E16C3EA}" presName="node" presStyleLbl="node1" presStyleIdx="0" presStyleCnt="6" custScaleX="115064" custLinFactNeighborX="-10647" custLinFactNeighborY="573">
        <dgm:presLayoutVars>
          <dgm:bulletEnabled val="1"/>
        </dgm:presLayoutVars>
      </dgm:prSet>
      <dgm:spPr/>
    </dgm:pt>
    <dgm:pt modelId="{E02BC8AD-DDC2-43A7-BB43-F6F8D8BD6340}" type="pres">
      <dgm:prSet presAssocID="{C99EBBB1-E916-471C-83C9-ABE85B42AC26}" presName="sibTrans" presStyleCnt="0"/>
      <dgm:spPr/>
    </dgm:pt>
    <dgm:pt modelId="{B86E23A3-742D-4587-88CF-2D56A8442149}" type="pres">
      <dgm:prSet presAssocID="{F05611F0-8256-4954-B6CB-ED6B4F2DD397}" presName="node" presStyleLbl="node1" presStyleIdx="1" presStyleCnt="6" custScaleX="115064" custLinFactNeighborX="-1024" custLinFactNeighborY="1150">
        <dgm:presLayoutVars>
          <dgm:bulletEnabled val="1"/>
        </dgm:presLayoutVars>
      </dgm:prSet>
      <dgm:spPr/>
    </dgm:pt>
    <dgm:pt modelId="{87C885F5-93E2-4D86-AAEA-8BD12E68F9BB}" type="pres">
      <dgm:prSet presAssocID="{6BD5265A-8333-420D-BDB2-65F10B3EBD76}" presName="sibTrans" presStyleCnt="0"/>
      <dgm:spPr/>
    </dgm:pt>
    <dgm:pt modelId="{D64973A5-4E87-44F1-B369-B0D5E0C2A462}" type="pres">
      <dgm:prSet presAssocID="{22625139-F93A-4F3F-A7AA-4923A01AEDF3}" presName="node" presStyleLbl="node1" presStyleIdx="2" presStyleCnt="6" custScaleX="115064" custLinFactNeighborX="760" custLinFactNeighborY="-510">
        <dgm:presLayoutVars>
          <dgm:bulletEnabled val="1"/>
        </dgm:presLayoutVars>
      </dgm:prSet>
      <dgm:spPr/>
    </dgm:pt>
    <dgm:pt modelId="{3BF27912-3645-4D40-9531-C2DD7488BBD4}" type="pres">
      <dgm:prSet presAssocID="{A8E2FA08-4DD4-4654-A85D-9A99162D6201}" presName="sibTrans" presStyleCnt="0"/>
      <dgm:spPr/>
    </dgm:pt>
    <dgm:pt modelId="{C77DF105-8828-4A74-9E6D-B897737D6B44}" type="pres">
      <dgm:prSet presAssocID="{5B8E0608-8D35-40E4-A036-AFFC139CECC0}" presName="node" presStyleLbl="node1" presStyleIdx="3" presStyleCnt="6" custScaleX="115064" custLinFactNeighborX="-74456" custLinFactNeighborY="-496">
        <dgm:presLayoutVars>
          <dgm:bulletEnabled val="1"/>
        </dgm:presLayoutVars>
      </dgm:prSet>
      <dgm:spPr/>
    </dgm:pt>
    <dgm:pt modelId="{58A997D0-C365-4B6F-9500-6CBA17A16C6A}" type="pres">
      <dgm:prSet presAssocID="{1E611077-6C64-439D-8F7B-6BF4D97321DB}" presName="sibTrans" presStyleCnt="0"/>
      <dgm:spPr/>
    </dgm:pt>
    <dgm:pt modelId="{E6919162-5A95-49C7-9B96-F7922294D2E0}" type="pres">
      <dgm:prSet presAssocID="{2E3380C2-17FF-40D8-96C5-A4EC7D774FA6}" presName="node" presStyleLbl="node1" presStyleIdx="4" presStyleCnt="6" custScaleX="115064" custLinFactNeighborX="115" custLinFactNeighborY="-1501">
        <dgm:presLayoutVars>
          <dgm:bulletEnabled val="1"/>
        </dgm:presLayoutVars>
      </dgm:prSet>
      <dgm:spPr/>
    </dgm:pt>
    <dgm:pt modelId="{4585CFFD-277F-4A9B-A2A7-8279E2F29C64}" type="pres">
      <dgm:prSet presAssocID="{8B06009A-CABF-4B8B-9AD7-4317134B1C7E}" presName="sibTrans" presStyleCnt="0"/>
      <dgm:spPr/>
    </dgm:pt>
    <dgm:pt modelId="{1C398E5B-8177-4355-80E7-503863BBF06E}" type="pres">
      <dgm:prSet presAssocID="{041EAA28-B211-4625-A743-620C276CE404}" presName="node" presStyleLbl="node1" presStyleIdx="5" presStyleCnt="6" custScaleX="115064" custLinFactNeighborX="1034" custLinFactNeighborY="-1501">
        <dgm:presLayoutVars>
          <dgm:bulletEnabled val="1"/>
        </dgm:presLayoutVars>
      </dgm:prSet>
      <dgm:spPr/>
    </dgm:pt>
  </dgm:ptLst>
  <dgm:cxnLst>
    <dgm:cxn modelId="{6F36771A-3A77-4367-A781-2DC36342F9EF}" srcId="{D0F07F19-1F50-4B42-A7A0-278DF9D25BB1}" destId="{041EAA28-B211-4625-A743-620C276CE404}" srcOrd="5" destOrd="0" parTransId="{AC8F1D13-DE4A-428E-8004-37B1B4166101}" sibTransId="{8788A41B-6687-4C7E-95E4-3262978B5DA3}"/>
    <dgm:cxn modelId="{C3C9D92A-4F8E-4228-8DF6-5BC8FFC105E0}" type="presOf" srcId="{2EE95FC5-CD6B-4A50-9262-DC414E16C3EA}" destId="{8B70BCB8-2CA8-4281-8C3E-9646AA407DE2}" srcOrd="0" destOrd="0" presId="urn:microsoft.com/office/officeart/2005/8/layout/default"/>
    <dgm:cxn modelId="{E9B19438-D9F1-42E9-B97B-ECEA234AED50}" type="presOf" srcId="{F05611F0-8256-4954-B6CB-ED6B4F2DD397}" destId="{B86E23A3-742D-4587-88CF-2D56A8442149}" srcOrd="0" destOrd="0" presId="urn:microsoft.com/office/officeart/2005/8/layout/default"/>
    <dgm:cxn modelId="{A546AB5B-7C69-4619-952A-7B6D444AB6D7}" type="presOf" srcId="{041EAA28-B211-4625-A743-620C276CE404}" destId="{1C398E5B-8177-4355-80E7-503863BBF06E}" srcOrd="0" destOrd="0" presId="urn:microsoft.com/office/officeart/2005/8/layout/default"/>
    <dgm:cxn modelId="{B3F19EC2-A372-4EC3-BFE0-C62FFDFE3DF6}" srcId="{D0F07F19-1F50-4B42-A7A0-278DF9D25BB1}" destId="{2EE95FC5-CD6B-4A50-9262-DC414E16C3EA}" srcOrd="0" destOrd="0" parTransId="{75374347-884B-4721-8CFF-DF080F5B1C79}" sibTransId="{C99EBBB1-E916-471C-83C9-ABE85B42AC26}"/>
    <dgm:cxn modelId="{914FACD2-336A-4471-9E99-312B3F8EAB04}" srcId="{D0F07F19-1F50-4B42-A7A0-278DF9D25BB1}" destId="{F05611F0-8256-4954-B6CB-ED6B4F2DD397}" srcOrd="1" destOrd="0" parTransId="{CD7328D6-9FAE-4506-9BDB-E06A571EC1D4}" sibTransId="{6BD5265A-8333-420D-BDB2-65F10B3EBD76}"/>
    <dgm:cxn modelId="{D1D8E1D4-357F-494C-9C4E-419E509A6D38}" type="presOf" srcId="{5B8E0608-8D35-40E4-A036-AFFC139CECC0}" destId="{C77DF105-8828-4A74-9E6D-B897737D6B44}" srcOrd="0" destOrd="0" presId="urn:microsoft.com/office/officeart/2005/8/layout/default"/>
    <dgm:cxn modelId="{DC7D92DB-76C9-494A-920B-16C9369B4889}" type="presOf" srcId="{2E3380C2-17FF-40D8-96C5-A4EC7D774FA6}" destId="{E6919162-5A95-49C7-9B96-F7922294D2E0}" srcOrd="0" destOrd="0" presId="urn:microsoft.com/office/officeart/2005/8/layout/default"/>
    <dgm:cxn modelId="{6D195AE4-39B4-45CF-9D82-CF1593D393F6}" type="presOf" srcId="{22625139-F93A-4F3F-A7AA-4923A01AEDF3}" destId="{D64973A5-4E87-44F1-B369-B0D5E0C2A462}" srcOrd="0" destOrd="0" presId="urn:microsoft.com/office/officeart/2005/8/layout/default"/>
    <dgm:cxn modelId="{38B196E4-A718-4E5E-8B33-DFB2B77FDE42}" type="presOf" srcId="{D0F07F19-1F50-4B42-A7A0-278DF9D25BB1}" destId="{40FE0EB9-B287-43F6-ABB4-527CB1B94B4A}" srcOrd="0" destOrd="0" presId="urn:microsoft.com/office/officeart/2005/8/layout/default"/>
    <dgm:cxn modelId="{9264C0E9-4D95-448B-A85D-8C43FB6CAA15}" srcId="{D0F07F19-1F50-4B42-A7A0-278DF9D25BB1}" destId="{2E3380C2-17FF-40D8-96C5-A4EC7D774FA6}" srcOrd="4" destOrd="0" parTransId="{AB707ACC-F2AB-4933-B022-CF6B246172CC}" sibTransId="{8B06009A-CABF-4B8B-9AD7-4317134B1C7E}"/>
    <dgm:cxn modelId="{FC7721F0-429B-4CE7-BE98-C2F3C41FE9C7}" srcId="{D0F07F19-1F50-4B42-A7A0-278DF9D25BB1}" destId="{22625139-F93A-4F3F-A7AA-4923A01AEDF3}" srcOrd="2" destOrd="0" parTransId="{F549A0EB-6BE9-4749-8336-B02A279AE302}" sibTransId="{A8E2FA08-4DD4-4654-A85D-9A99162D6201}"/>
    <dgm:cxn modelId="{DF01A9F5-E004-4D7A-82A0-F1C30B5816A9}" srcId="{D0F07F19-1F50-4B42-A7A0-278DF9D25BB1}" destId="{5B8E0608-8D35-40E4-A036-AFFC139CECC0}" srcOrd="3" destOrd="0" parTransId="{34DBB4CD-C70F-4A4F-9DAF-22AFD23B9761}" sibTransId="{1E611077-6C64-439D-8F7B-6BF4D97321DB}"/>
    <dgm:cxn modelId="{D17F6962-6CF2-4448-8F2E-27A7CB5CAB16}" type="presParOf" srcId="{40FE0EB9-B287-43F6-ABB4-527CB1B94B4A}" destId="{8B70BCB8-2CA8-4281-8C3E-9646AA407DE2}" srcOrd="0" destOrd="0" presId="urn:microsoft.com/office/officeart/2005/8/layout/default"/>
    <dgm:cxn modelId="{6873F57A-5B91-48FC-9B1A-61BEA27CBE90}" type="presParOf" srcId="{40FE0EB9-B287-43F6-ABB4-527CB1B94B4A}" destId="{E02BC8AD-DDC2-43A7-BB43-F6F8D8BD6340}" srcOrd="1" destOrd="0" presId="urn:microsoft.com/office/officeart/2005/8/layout/default"/>
    <dgm:cxn modelId="{FC4588CA-0BEE-4DE6-9726-93F413184C3C}" type="presParOf" srcId="{40FE0EB9-B287-43F6-ABB4-527CB1B94B4A}" destId="{B86E23A3-742D-4587-88CF-2D56A8442149}" srcOrd="2" destOrd="0" presId="urn:microsoft.com/office/officeart/2005/8/layout/default"/>
    <dgm:cxn modelId="{4178A0A8-8F80-4691-AE60-A912EF83DE0A}" type="presParOf" srcId="{40FE0EB9-B287-43F6-ABB4-527CB1B94B4A}" destId="{87C885F5-93E2-4D86-AAEA-8BD12E68F9BB}" srcOrd="3" destOrd="0" presId="urn:microsoft.com/office/officeart/2005/8/layout/default"/>
    <dgm:cxn modelId="{48A25CA2-D3C2-4FFF-9454-ED9B5A503F99}" type="presParOf" srcId="{40FE0EB9-B287-43F6-ABB4-527CB1B94B4A}" destId="{D64973A5-4E87-44F1-B369-B0D5E0C2A462}" srcOrd="4" destOrd="0" presId="urn:microsoft.com/office/officeart/2005/8/layout/default"/>
    <dgm:cxn modelId="{885381B9-AE6A-48D7-866A-5C6B6A13D22E}" type="presParOf" srcId="{40FE0EB9-B287-43F6-ABB4-527CB1B94B4A}" destId="{3BF27912-3645-4D40-9531-C2DD7488BBD4}" srcOrd="5" destOrd="0" presId="urn:microsoft.com/office/officeart/2005/8/layout/default"/>
    <dgm:cxn modelId="{15871E13-8440-4C64-82C0-F06FC4ACDAE5}" type="presParOf" srcId="{40FE0EB9-B287-43F6-ABB4-527CB1B94B4A}" destId="{C77DF105-8828-4A74-9E6D-B897737D6B44}" srcOrd="6" destOrd="0" presId="urn:microsoft.com/office/officeart/2005/8/layout/default"/>
    <dgm:cxn modelId="{67BC3132-95C4-4D2A-BEB1-917F1391E8C8}" type="presParOf" srcId="{40FE0EB9-B287-43F6-ABB4-527CB1B94B4A}" destId="{58A997D0-C365-4B6F-9500-6CBA17A16C6A}" srcOrd="7" destOrd="0" presId="urn:microsoft.com/office/officeart/2005/8/layout/default"/>
    <dgm:cxn modelId="{4D894B38-77E2-4296-AC7D-EFCED3AB8059}" type="presParOf" srcId="{40FE0EB9-B287-43F6-ABB4-527CB1B94B4A}" destId="{E6919162-5A95-49C7-9B96-F7922294D2E0}" srcOrd="8" destOrd="0" presId="urn:microsoft.com/office/officeart/2005/8/layout/default"/>
    <dgm:cxn modelId="{1EFA0164-6866-4AA8-A463-33FF9BE14BD7}" type="presParOf" srcId="{40FE0EB9-B287-43F6-ABB4-527CB1B94B4A}" destId="{4585CFFD-277F-4A9B-A2A7-8279E2F29C64}" srcOrd="9" destOrd="0" presId="urn:microsoft.com/office/officeart/2005/8/layout/default"/>
    <dgm:cxn modelId="{E1B809AA-08D2-4799-A00A-70E21EAF867A}" type="presParOf" srcId="{40FE0EB9-B287-43F6-ABB4-527CB1B94B4A}" destId="{1C398E5B-8177-4355-80E7-503863BBF06E}"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5C3B8E-D551-44A8-86B3-91DF5E493A02}" type="doc">
      <dgm:prSet loTypeId="urn:microsoft.com/office/officeart/2016/7/layout/ChevronBlockProcess" loCatId="process" qsTypeId="urn:microsoft.com/office/officeart/2005/8/quickstyle/simple2" qsCatId="simple" csTypeId="urn:microsoft.com/office/officeart/2005/8/colors/accent3_2" csCatId="accent3" phldr="1"/>
      <dgm:spPr/>
      <dgm:t>
        <a:bodyPr/>
        <a:lstStyle/>
        <a:p>
          <a:endParaRPr lang="en-US"/>
        </a:p>
      </dgm:t>
    </dgm:pt>
    <dgm:pt modelId="{89CCDC52-A9F5-497B-BC74-486641B631BF}">
      <dgm:prSet custT="1"/>
      <dgm:spPr>
        <a:solidFill>
          <a:schemeClr val="bg2">
            <a:lumMod val="75000"/>
            <a:alpha val="90000"/>
          </a:schemeClr>
        </a:solidFill>
        <a:ln>
          <a:noFill/>
        </a:ln>
      </dgm:spPr>
      <dgm:t>
        <a:bodyPr/>
        <a:lstStyle/>
        <a:p>
          <a:r>
            <a:rPr lang="en-US" sz="3200" dirty="0">
              <a:solidFill>
                <a:schemeClr val="bg2">
                  <a:lumMod val="25000"/>
                </a:schemeClr>
              </a:solidFill>
            </a:rPr>
            <a:t>1. Analyzing : NumPy, Pandas, Sci-Kit Learn.</a:t>
          </a:r>
        </a:p>
        <a:p>
          <a:r>
            <a:rPr lang="en-US" sz="3200" dirty="0">
              <a:solidFill>
                <a:schemeClr val="bg2">
                  <a:lumMod val="25000"/>
                </a:schemeClr>
              </a:solidFill>
            </a:rPr>
            <a:t>2. Visualization : Matplotlib, Seaborn</a:t>
          </a:r>
        </a:p>
      </dgm:t>
    </dgm:pt>
    <dgm:pt modelId="{188B27DB-04F0-4A7B-8379-E7BB62B41A9B}" type="sibTrans" cxnId="{B9E75C83-E877-41DB-80E3-9FA3C9C09A1C}">
      <dgm:prSet/>
      <dgm:spPr/>
      <dgm:t>
        <a:bodyPr/>
        <a:lstStyle/>
        <a:p>
          <a:endParaRPr lang="en-US"/>
        </a:p>
      </dgm:t>
    </dgm:pt>
    <dgm:pt modelId="{ECDD1ED9-49F5-4E58-8C27-D8D04BD28B1C}" type="parTrans" cxnId="{B9E75C83-E877-41DB-80E3-9FA3C9C09A1C}">
      <dgm:prSet/>
      <dgm:spPr/>
      <dgm:t>
        <a:bodyPr/>
        <a:lstStyle/>
        <a:p>
          <a:endParaRPr lang="en-US"/>
        </a:p>
      </dgm:t>
    </dgm:pt>
    <dgm:pt modelId="{ED5F5F48-A694-4063-84AE-7BBF03B6473B}">
      <dgm:prSet custT="1"/>
      <dgm:spPr>
        <a:solidFill>
          <a:schemeClr val="bg2">
            <a:lumMod val="50000"/>
          </a:schemeClr>
        </a:solidFill>
        <a:ln>
          <a:noFill/>
        </a:ln>
      </dgm:spPr>
      <dgm:t>
        <a:bodyPr/>
        <a:lstStyle/>
        <a:p>
          <a:r>
            <a:rPr lang="en-US" sz="4400" dirty="0"/>
            <a:t>Library Used</a:t>
          </a:r>
        </a:p>
      </dgm:t>
    </dgm:pt>
    <dgm:pt modelId="{9D6574AA-015E-4065-B9B4-50E304CE399A}" type="sibTrans" cxnId="{E39B97F3-1B8D-4FAD-BC4F-C5C6BEE48426}">
      <dgm:prSet/>
      <dgm:spPr/>
      <dgm:t>
        <a:bodyPr/>
        <a:lstStyle/>
        <a:p>
          <a:endParaRPr lang="en-US"/>
        </a:p>
      </dgm:t>
    </dgm:pt>
    <dgm:pt modelId="{314D4780-8160-40E1-907E-9803C159DC60}" type="parTrans" cxnId="{E39B97F3-1B8D-4FAD-BC4F-C5C6BEE48426}">
      <dgm:prSet/>
      <dgm:spPr/>
      <dgm:t>
        <a:bodyPr/>
        <a:lstStyle/>
        <a:p>
          <a:endParaRPr lang="en-US"/>
        </a:p>
      </dgm:t>
    </dgm:pt>
    <dgm:pt modelId="{12ECD561-3DDA-4339-A0FB-4D4E23A40C33}">
      <dgm:prSet custT="1"/>
      <dgm:spPr>
        <a:solidFill>
          <a:schemeClr val="accent1">
            <a:lumMod val="75000"/>
          </a:schemeClr>
        </a:solidFill>
        <a:ln>
          <a:noFill/>
        </a:ln>
      </dgm:spPr>
      <dgm:t>
        <a:bodyPr/>
        <a:lstStyle/>
        <a:p>
          <a:r>
            <a:rPr lang="en-US" sz="4400" dirty="0"/>
            <a:t>Tools Used</a:t>
          </a:r>
        </a:p>
      </dgm:t>
    </dgm:pt>
    <dgm:pt modelId="{6CB615D6-747F-4B62-84A6-C892895334F1}" type="sibTrans" cxnId="{11850DAF-81D0-4D0F-8DA3-41F4796319E4}">
      <dgm:prSet/>
      <dgm:spPr/>
      <dgm:t>
        <a:bodyPr/>
        <a:lstStyle/>
        <a:p>
          <a:endParaRPr lang="en-US"/>
        </a:p>
      </dgm:t>
    </dgm:pt>
    <dgm:pt modelId="{60DCCB75-45EB-47C6-94A1-94B27FCC8637}" type="parTrans" cxnId="{11850DAF-81D0-4D0F-8DA3-41F4796319E4}">
      <dgm:prSet/>
      <dgm:spPr/>
      <dgm:t>
        <a:bodyPr/>
        <a:lstStyle/>
        <a:p>
          <a:endParaRPr lang="en-US"/>
        </a:p>
      </dgm:t>
    </dgm:pt>
    <dgm:pt modelId="{3CA2F77E-105C-4A2A-A7ED-4AEBB90E9F89}">
      <dgm:prSet custT="1"/>
      <dgm:spPr>
        <a:solidFill>
          <a:schemeClr val="accent1">
            <a:lumMod val="60000"/>
            <a:lumOff val="40000"/>
            <a:alpha val="90000"/>
          </a:schemeClr>
        </a:solidFill>
        <a:ln>
          <a:noFill/>
        </a:ln>
      </dgm:spPr>
      <dgm:t>
        <a:bodyPr/>
        <a:lstStyle/>
        <a:p>
          <a:pPr algn="l">
            <a:buFont typeface="Arial" panose="020B0604020202020204" pitchFamily="34" charset="0"/>
            <a:buNone/>
          </a:pPr>
          <a:r>
            <a:rPr lang="en-US" sz="3200" dirty="0">
              <a:solidFill>
                <a:schemeClr val="accent1">
                  <a:lumMod val="50000"/>
                </a:schemeClr>
              </a:solidFill>
            </a:rPr>
            <a:t>1. Anaconda Navigator - 5.3.0</a:t>
          </a:r>
        </a:p>
        <a:p>
          <a:pPr algn="l">
            <a:buFont typeface="Arial" panose="020B0604020202020204" pitchFamily="34" charset="0"/>
            <a:buNone/>
          </a:pPr>
          <a:r>
            <a:rPr lang="en-US" sz="3200" dirty="0">
              <a:solidFill>
                <a:schemeClr val="accent1">
                  <a:lumMod val="50000"/>
                </a:schemeClr>
              </a:solidFill>
            </a:rPr>
            <a:t>2.  Jupyter Notebook – 6.0.3</a:t>
          </a:r>
        </a:p>
        <a:p>
          <a:pPr algn="l">
            <a:buFont typeface="Arial" panose="020B0604020202020204" pitchFamily="34" charset="0"/>
            <a:buNone/>
          </a:pPr>
          <a:endParaRPr lang="en-US" sz="3200" dirty="0">
            <a:solidFill>
              <a:schemeClr val="accent1">
                <a:lumMod val="50000"/>
              </a:schemeClr>
            </a:solidFill>
          </a:endParaRPr>
        </a:p>
      </dgm:t>
    </dgm:pt>
    <dgm:pt modelId="{13B6BDF0-AD0E-418C-AFFF-2DEEF88C3D18}" type="sibTrans" cxnId="{0F26703E-5C72-4291-B531-0477431EAF95}">
      <dgm:prSet/>
      <dgm:spPr/>
      <dgm:t>
        <a:bodyPr/>
        <a:lstStyle/>
        <a:p>
          <a:endParaRPr lang="en-US"/>
        </a:p>
      </dgm:t>
    </dgm:pt>
    <dgm:pt modelId="{EAE5C2A0-4800-4ADC-B298-B18AE4915DE8}" type="parTrans" cxnId="{0F26703E-5C72-4291-B531-0477431EAF95}">
      <dgm:prSet/>
      <dgm:spPr/>
      <dgm:t>
        <a:bodyPr/>
        <a:lstStyle/>
        <a:p>
          <a:endParaRPr lang="en-US"/>
        </a:p>
      </dgm:t>
    </dgm:pt>
    <dgm:pt modelId="{A93611B4-68FB-4C20-AE18-A6DA7DD7A6CC}" type="pres">
      <dgm:prSet presAssocID="{345C3B8E-D551-44A8-86B3-91DF5E493A02}" presName="Name0" presStyleCnt="0">
        <dgm:presLayoutVars>
          <dgm:dir/>
          <dgm:animLvl val="lvl"/>
          <dgm:resizeHandles val="exact"/>
        </dgm:presLayoutVars>
      </dgm:prSet>
      <dgm:spPr/>
    </dgm:pt>
    <dgm:pt modelId="{DDDCE34F-716E-46FF-A549-FD150BD31572}" type="pres">
      <dgm:prSet presAssocID="{12ECD561-3DDA-4339-A0FB-4D4E23A40C33}" presName="composite" presStyleCnt="0"/>
      <dgm:spPr/>
    </dgm:pt>
    <dgm:pt modelId="{0F1AF0E8-20FE-4BE9-A3F8-03BE091D397F}" type="pres">
      <dgm:prSet presAssocID="{12ECD561-3DDA-4339-A0FB-4D4E23A40C33}" presName="parTx" presStyleLbl="alignNode1" presStyleIdx="0" presStyleCnt="2" custScaleY="100000" custLinFactNeighborX="-3908" custLinFactNeighborY="-30832">
        <dgm:presLayoutVars>
          <dgm:chMax val="0"/>
          <dgm:chPref val="0"/>
        </dgm:presLayoutVars>
      </dgm:prSet>
      <dgm:spPr/>
    </dgm:pt>
    <dgm:pt modelId="{C933D86E-FF98-47AF-BBE6-FF943C26F2E5}" type="pres">
      <dgm:prSet presAssocID="{12ECD561-3DDA-4339-A0FB-4D4E23A40C33}" presName="desTx" presStyleLbl="alignAccFollowNode1" presStyleIdx="0" presStyleCnt="2" custScaleX="99651" custScaleY="100811" custLinFactNeighborY="-3310">
        <dgm:presLayoutVars/>
      </dgm:prSet>
      <dgm:spPr/>
    </dgm:pt>
    <dgm:pt modelId="{3BB6C0E6-6BBC-48CD-827B-AE4C5F6371E7}" type="pres">
      <dgm:prSet presAssocID="{6CB615D6-747F-4B62-84A6-C892895334F1}" presName="space" presStyleCnt="0"/>
      <dgm:spPr/>
    </dgm:pt>
    <dgm:pt modelId="{AE393141-17BC-494F-B9A3-CAC58B36C989}" type="pres">
      <dgm:prSet presAssocID="{ED5F5F48-A694-4063-84AE-7BBF03B6473B}" presName="composite" presStyleCnt="0"/>
      <dgm:spPr/>
    </dgm:pt>
    <dgm:pt modelId="{4C51B959-D888-4E7E-850B-D41D6FF95010}" type="pres">
      <dgm:prSet presAssocID="{ED5F5F48-A694-4063-84AE-7BBF03B6473B}" presName="parTx" presStyleLbl="alignNode1" presStyleIdx="1" presStyleCnt="2" custLinFactNeighborY="-40511">
        <dgm:presLayoutVars>
          <dgm:chMax val="0"/>
          <dgm:chPref val="0"/>
        </dgm:presLayoutVars>
      </dgm:prSet>
      <dgm:spPr/>
    </dgm:pt>
    <dgm:pt modelId="{FDDBB08E-3151-4A8F-907C-572DAA80C5C0}" type="pres">
      <dgm:prSet presAssocID="{ED5F5F48-A694-4063-84AE-7BBF03B6473B}" presName="desTx" presStyleLbl="alignAccFollowNode1" presStyleIdx="1" presStyleCnt="2" custLinFactNeighborX="1232" custLinFactNeighborY="-4366">
        <dgm:presLayoutVars/>
      </dgm:prSet>
      <dgm:spPr/>
    </dgm:pt>
  </dgm:ptLst>
  <dgm:cxnLst>
    <dgm:cxn modelId="{0F26703E-5C72-4291-B531-0477431EAF95}" srcId="{12ECD561-3DDA-4339-A0FB-4D4E23A40C33}" destId="{3CA2F77E-105C-4A2A-A7ED-4AEBB90E9F89}" srcOrd="0" destOrd="0" parTransId="{EAE5C2A0-4800-4ADC-B298-B18AE4915DE8}" sibTransId="{13B6BDF0-AD0E-418C-AFFF-2DEEF88C3D18}"/>
    <dgm:cxn modelId="{89B50E60-9984-4011-B6A6-F0D22D290021}" type="presOf" srcId="{345C3B8E-D551-44A8-86B3-91DF5E493A02}" destId="{A93611B4-68FB-4C20-AE18-A6DA7DD7A6CC}" srcOrd="0" destOrd="0" presId="urn:microsoft.com/office/officeart/2016/7/layout/ChevronBlockProcess"/>
    <dgm:cxn modelId="{29AE7462-6067-4586-8B16-25AB3F5E294D}" type="presOf" srcId="{ED5F5F48-A694-4063-84AE-7BBF03B6473B}" destId="{4C51B959-D888-4E7E-850B-D41D6FF95010}" srcOrd="0" destOrd="0" presId="urn:microsoft.com/office/officeart/2016/7/layout/ChevronBlockProcess"/>
    <dgm:cxn modelId="{B9E75C83-E877-41DB-80E3-9FA3C9C09A1C}" srcId="{ED5F5F48-A694-4063-84AE-7BBF03B6473B}" destId="{89CCDC52-A9F5-497B-BC74-486641B631BF}" srcOrd="0" destOrd="0" parTransId="{ECDD1ED9-49F5-4E58-8C27-D8D04BD28B1C}" sibTransId="{188B27DB-04F0-4A7B-8379-E7BB62B41A9B}"/>
    <dgm:cxn modelId="{F5D2F58B-B23F-4C2F-9C6E-6FFFAD340249}" type="presOf" srcId="{89CCDC52-A9F5-497B-BC74-486641B631BF}" destId="{FDDBB08E-3151-4A8F-907C-572DAA80C5C0}" srcOrd="0" destOrd="0" presId="urn:microsoft.com/office/officeart/2016/7/layout/ChevronBlockProcess"/>
    <dgm:cxn modelId="{19DA74A3-78E7-4F21-B760-12EB93740A14}" type="presOf" srcId="{3CA2F77E-105C-4A2A-A7ED-4AEBB90E9F89}" destId="{C933D86E-FF98-47AF-BBE6-FF943C26F2E5}" srcOrd="0" destOrd="0" presId="urn:microsoft.com/office/officeart/2016/7/layout/ChevronBlockProcess"/>
    <dgm:cxn modelId="{11850DAF-81D0-4D0F-8DA3-41F4796319E4}" srcId="{345C3B8E-D551-44A8-86B3-91DF5E493A02}" destId="{12ECD561-3DDA-4339-A0FB-4D4E23A40C33}" srcOrd="0" destOrd="0" parTransId="{60DCCB75-45EB-47C6-94A1-94B27FCC8637}" sibTransId="{6CB615D6-747F-4B62-84A6-C892895334F1}"/>
    <dgm:cxn modelId="{469482DC-A5B1-47E7-A29B-09DF2431D047}" type="presOf" srcId="{12ECD561-3DDA-4339-A0FB-4D4E23A40C33}" destId="{0F1AF0E8-20FE-4BE9-A3F8-03BE091D397F}" srcOrd="0" destOrd="0" presId="urn:microsoft.com/office/officeart/2016/7/layout/ChevronBlockProcess"/>
    <dgm:cxn modelId="{E39B97F3-1B8D-4FAD-BC4F-C5C6BEE48426}" srcId="{345C3B8E-D551-44A8-86B3-91DF5E493A02}" destId="{ED5F5F48-A694-4063-84AE-7BBF03B6473B}" srcOrd="1" destOrd="0" parTransId="{314D4780-8160-40E1-907E-9803C159DC60}" sibTransId="{9D6574AA-015E-4065-B9B4-50E304CE399A}"/>
    <dgm:cxn modelId="{AAFEDD5C-FFA6-465E-A856-829FA1FE2979}" type="presParOf" srcId="{A93611B4-68FB-4C20-AE18-A6DA7DD7A6CC}" destId="{DDDCE34F-716E-46FF-A549-FD150BD31572}" srcOrd="0" destOrd="0" presId="urn:microsoft.com/office/officeart/2016/7/layout/ChevronBlockProcess"/>
    <dgm:cxn modelId="{6C7AB00A-7F1B-454A-9447-E9CC2D98F6F2}" type="presParOf" srcId="{DDDCE34F-716E-46FF-A549-FD150BD31572}" destId="{0F1AF0E8-20FE-4BE9-A3F8-03BE091D397F}" srcOrd="0" destOrd="0" presId="urn:microsoft.com/office/officeart/2016/7/layout/ChevronBlockProcess"/>
    <dgm:cxn modelId="{154324AE-AFE0-4B9C-982B-7EF30C20A888}" type="presParOf" srcId="{DDDCE34F-716E-46FF-A549-FD150BD31572}" destId="{C933D86E-FF98-47AF-BBE6-FF943C26F2E5}" srcOrd="1" destOrd="0" presId="urn:microsoft.com/office/officeart/2016/7/layout/ChevronBlockProcess"/>
    <dgm:cxn modelId="{DD3B5A06-897D-4B78-9BAB-637330E6D9EE}" type="presParOf" srcId="{A93611B4-68FB-4C20-AE18-A6DA7DD7A6CC}" destId="{3BB6C0E6-6BBC-48CD-827B-AE4C5F6371E7}" srcOrd="1" destOrd="0" presId="urn:microsoft.com/office/officeart/2016/7/layout/ChevronBlockProcess"/>
    <dgm:cxn modelId="{3E207138-9D0C-4B1A-A495-5007C89F65C1}" type="presParOf" srcId="{A93611B4-68FB-4C20-AE18-A6DA7DD7A6CC}" destId="{AE393141-17BC-494F-B9A3-CAC58B36C989}" srcOrd="2" destOrd="0" presId="urn:microsoft.com/office/officeart/2016/7/layout/ChevronBlockProcess"/>
    <dgm:cxn modelId="{A5F8AADA-2F4D-4B50-A319-9F623228DCFB}" type="presParOf" srcId="{AE393141-17BC-494F-B9A3-CAC58B36C989}" destId="{4C51B959-D888-4E7E-850B-D41D6FF95010}" srcOrd="0" destOrd="0" presId="urn:microsoft.com/office/officeart/2016/7/layout/ChevronBlockProcess"/>
    <dgm:cxn modelId="{3B946708-B171-419A-A4FC-D8544965F411}" type="presParOf" srcId="{AE393141-17BC-494F-B9A3-CAC58B36C989}" destId="{FDDBB08E-3151-4A8F-907C-572DAA80C5C0}" srcOrd="1" destOrd="0" presId="urn:microsoft.com/office/officeart/2016/7/layout/ChevronBlock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B306B1-95E3-41C3-A350-EED6CFB59F98}"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IN"/>
        </a:p>
      </dgm:t>
    </dgm:pt>
    <dgm:pt modelId="{EA0C71B3-295C-41F4-8394-778A0ED440C9}" type="pres">
      <dgm:prSet presAssocID="{9DB306B1-95E3-41C3-A350-EED6CFB59F98}" presName="Name0" presStyleCnt="0">
        <dgm:presLayoutVars>
          <dgm:dir/>
          <dgm:resizeHandles val="exact"/>
        </dgm:presLayoutVars>
      </dgm:prSet>
      <dgm:spPr/>
    </dgm:pt>
    <dgm:pt modelId="{48674126-856E-40A2-AED1-66B0EF9F29B2}" type="pres">
      <dgm:prSet presAssocID="{9DB306B1-95E3-41C3-A350-EED6CFB59F98}" presName="arrow" presStyleLbl="bgShp" presStyleIdx="0" presStyleCnt="1" custScaleY="9462" custLinFactNeighborX="-77" custLinFactNeighborY="-24381"/>
      <dgm:spPr>
        <a:solidFill>
          <a:schemeClr val="accent3">
            <a:lumMod val="75000"/>
          </a:schemeClr>
        </a:solidFill>
      </dgm:spPr>
    </dgm:pt>
    <dgm:pt modelId="{83EA8674-93CF-4ECA-962C-E32EF3196C72}" type="pres">
      <dgm:prSet presAssocID="{9DB306B1-95E3-41C3-A350-EED6CFB59F98}" presName="points" presStyleCnt="0"/>
      <dgm:spPr/>
    </dgm:pt>
  </dgm:ptLst>
  <dgm:cxnLst>
    <dgm:cxn modelId="{57F07CB4-D350-473F-98B0-60B89D812E96}" type="presOf" srcId="{9DB306B1-95E3-41C3-A350-EED6CFB59F98}" destId="{EA0C71B3-295C-41F4-8394-778A0ED440C9}" srcOrd="0" destOrd="0" presId="urn:microsoft.com/office/officeart/2005/8/layout/hProcess11"/>
    <dgm:cxn modelId="{C314ACC9-2894-4550-8632-33B4D47733BC}" type="presParOf" srcId="{EA0C71B3-295C-41F4-8394-778A0ED440C9}" destId="{48674126-856E-40A2-AED1-66B0EF9F29B2}" srcOrd="0" destOrd="0" presId="urn:microsoft.com/office/officeart/2005/8/layout/hProcess11"/>
    <dgm:cxn modelId="{236B57D1-1BA2-4B04-8583-924225692671}" type="presParOf" srcId="{EA0C71B3-295C-41F4-8394-778A0ED440C9}" destId="{83EA8674-93CF-4ECA-962C-E32EF3196C72}" srcOrd="1"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0BCB8-2CA8-4281-8C3E-9646AA407DE2}">
      <dsp:nvSpPr>
        <dsp:cNvPr id="0" name=""/>
        <dsp:cNvSpPr/>
      </dsp:nvSpPr>
      <dsp:spPr>
        <a:xfrm>
          <a:off x="36592" y="166372"/>
          <a:ext cx="3403360" cy="1774678"/>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121920" rIns="7200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accent1">
                  <a:lumMod val="75000"/>
                </a:schemeClr>
              </a:solidFill>
              <a:latin typeface="Garamond" panose="02020404030301010803"/>
              <a:ea typeface="+mn-ea"/>
              <a:cs typeface="+mn-cs"/>
            </a:rPr>
            <a:t>Lesson 1.</a:t>
          </a:r>
        </a:p>
        <a:p>
          <a:pPr marL="0" lvl="0" indent="0" algn="ctr" defTabSz="1422400">
            <a:lnSpc>
              <a:spcPct val="90000"/>
            </a:lnSpc>
            <a:spcBef>
              <a:spcPct val="0"/>
            </a:spcBef>
            <a:spcAft>
              <a:spcPct val="35000"/>
            </a:spcAft>
            <a:buNone/>
          </a:pPr>
          <a:r>
            <a:rPr lang="en-US" sz="3200" kern="1200" dirty="0">
              <a:solidFill>
                <a:schemeClr val="bg2">
                  <a:lumMod val="50000"/>
                </a:schemeClr>
              </a:solidFill>
            </a:rPr>
            <a:t>Problem Statement</a:t>
          </a:r>
        </a:p>
      </dsp:txBody>
      <dsp:txXfrm>
        <a:off x="36592" y="166372"/>
        <a:ext cx="3403360" cy="1774678"/>
      </dsp:txXfrm>
    </dsp:sp>
    <dsp:sp modelId="{B86E23A3-742D-4587-88CF-2D56A8442149}">
      <dsp:nvSpPr>
        <dsp:cNvPr id="0" name=""/>
        <dsp:cNvSpPr/>
      </dsp:nvSpPr>
      <dsp:spPr>
        <a:xfrm>
          <a:off x="3735732" y="166372"/>
          <a:ext cx="3403360" cy="1774678"/>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121920" rIns="72000" bIns="121920" numCol="1" spcCol="1270" anchor="ctr" anchorCtr="0">
          <a:noAutofit/>
        </a:bodyPr>
        <a:lstStyle/>
        <a:p>
          <a:pPr marL="0" lvl="0" indent="0" algn="ctr" defTabSz="933450">
            <a:lnSpc>
              <a:spcPct val="90000"/>
            </a:lnSpc>
            <a:spcBef>
              <a:spcPct val="0"/>
            </a:spcBef>
            <a:spcAft>
              <a:spcPct val="35000"/>
            </a:spcAft>
            <a:buNone/>
          </a:pPr>
          <a:r>
            <a:rPr lang="en-US" sz="3200" b="1" kern="1200" dirty="0">
              <a:solidFill>
                <a:schemeClr val="accent1">
                  <a:lumMod val="75000"/>
                </a:schemeClr>
              </a:solidFill>
              <a:latin typeface="Garamond" panose="02020404030301010803"/>
              <a:ea typeface="+mn-ea"/>
              <a:cs typeface="+mn-cs"/>
            </a:rPr>
            <a:t>Lesson 2.</a:t>
          </a:r>
        </a:p>
        <a:p>
          <a:pPr marL="0" lvl="0" indent="0" algn="ctr" defTabSz="933450">
            <a:lnSpc>
              <a:spcPct val="90000"/>
            </a:lnSpc>
            <a:spcBef>
              <a:spcPct val="0"/>
            </a:spcBef>
            <a:spcAft>
              <a:spcPct val="35000"/>
            </a:spcAft>
            <a:buNone/>
          </a:pPr>
          <a:r>
            <a:rPr lang="en-US" sz="3200" kern="1200" dirty="0">
              <a:solidFill>
                <a:schemeClr val="bg2">
                  <a:lumMod val="50000"/>
                </a:schemeClr>
              </a:solidFill>
            </a:rPr>
            <a:t>Goals &amp; Objective</a:t>
          </a:r>
        </a:p>
      </dsp:txBody>
      <dsp:txXfrm>
        <a:off x="3735732" y="166372"/>
        <a:ext cx="3403360" cy="1774678"/>
      </dsp:txXfrm>
    </dsp:sp>
    <dsp:sp modelId="{D64973A5-4E87-44F1-B369-B0D5E0C2A462}">
      <dsp:nvSpPr>
        <dsp:cNvPr id="0" name=""/>
        <dsp:cNvSpPr/>
      </dsp:nvSpPr>
      <dsp:spPr>
        <a:xfrm>
          <a:off x="7413727" y="166372"/>
          <a:ext cx="3403360" cy="1774678"/>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121920" rIns="72000" bIns="121920" numCol="1" spcCol="1270" anchor="ctr" anchorCtr="0">
          <a:noAutofit/>
        </a:bodyPr>
        <a:lstStyle/>
        <a:p>
          <a:pPr marL="0" lvl="0" indent="0" algn="ctr" defTabSz="933450">
            <a:lnSpc>
              <a:spcPct val="90000"/>
            </a:lnSpc>
            <a:spcBef>
              <a:spcPct val="0"/>
            </a:spcBef>
            <a:spcAft>
              <a:spcPct val="35000"/>
            </a:spcAft>
            <a:buNone/>
          </a:pPr>
          <a:r>
            <a:rPr lang="en-US" sz="3200" b="1" kern="1200" dirty="0">
              <a:solidFill>
                <a:schemeClr val="accent1">
                  <a:lumMod val="75000"/>
                </a:schemeClr>
              </a:solidFill>
              <a:latin typeface="Garamond" panose="02020404030301010803"/>
              <a:ea typeface="+mn-ea"/>
              <a:cs typeface="+mn-cs"/>
            </a:rPr>
            <a:t>Lesson 3.</a:t>
          </a:r>
        </a:p>
        <a:p>
          <a:pPr marL="0" lvl="0" algn="ctr" defTabSz="1022350">
            <a:lnSpc>
              <a:spcPct val="90000"/>
            </a:lnSpc>
            <a:spcBef>
              <a:spcPct val="0"/>
            </a:spcBef>
            <a:spcAft>
              <a:spcPct val="35000"/>
            </a:spcAft>
            <a:buNone/>
          </a:pPr>
          <a:r>
            <a:rPr lang="en-US" sz="3200" kern="1200" dirty="0">
              <a:solidFill>
                <a:schemeClr val="bg2">
                  <a:lumMod val="50000"/>
                </a:schemeClr>
              </a:solidFill>
            </a:rPr>
            <a:t>Introduction</a:t>
          </a:r>
        </a:p>
      </dsp:txBody>
      <dsp:txXfrm>
        <a:off x="7413727" y="166372"/>
        <a:ext cx="3403360" cy="1774678"/>
      </dsp:txXfrm>
    </dsp:sp>
    <dsp:sp modelId="{18405FE4-7B27-4C69-B6FE-12C8B84249EF}">
      <dsp:nvSpPr>
        <dsp:cNvPr id="0" name=""/>
        <dsp:cNvSpPr/>
      </dsp:nvSpPr>
      <dsp:spPr>
        <a:xfrm>
          <a:off x="0" y="2236830"/>
          <a:ext cx="3403360" cy="1774678"/>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121920" rIns="72000" bIns="121920" numCol="1" spcCol="1270" anchor="ctr" anchorCtr="0">
          <a:noAutofit/>
        </a:bodyPr>
        <a:lstStyle/>
        <a:p>
          <a:pPr marL="0" lvl="0" indent="0" algn="ctr" defTabSz="933450">
            <a:lnSpc>
              <a:spcPct val="90000"/>
            </a:lnSpc>
            <a:spcBef>
              <a:spcPct val="0"/>
            </a:spcBef>
            <a:spcAft>
              <a:spcPct val="35000"/>
            </a:spcAft>
            <a:buNone/>
          </a:pPr>
          <a:r>
            <a:rPr lang="en-US" sz="3200" b="1" kern="1200" dirty="0">
              <a:solidFill>
                <a:schemeClr val="accent1">
                  <a:lumMod val="75000"/>
                </a:schemeClr>
              </a:solidFill>
              <a:latin typeface="Garamond" panose="02020404030301010803"/>
              <a:ea typeface="+mn-ea"/>
              <a:cs typeface="+mn-cs"/>
            </a:rPr>
            <a:t>Lesson 4.</a:t>
          </a:r>
        </a:p>
        <a:p>
          <a:pPr marL="0" lvl="0" algn="ctr" defTabSz="1022350">
            <a:lnSpc>
              <a:spcPct val="90000"/>
            </a:lnSpc>
            <a:spcBef>
              <a:spcPct val="0"/>
            </a:spcBef>
            <a:spcAft>
              <a:spcPct val="35000"/>
            </a:spcAft>
            <a:buNone/>
          </a:pPr>
          <a:r>
            <a:rPr lang="en-US" sz="3200" kern="1200" dirty="0">
              <a:solidFill>
                <a:schemeClr val="bg2">
                  <a:lumMod val="50000"/>
                </a:schemeClr>
              </a:solidFill>
            </a:rPr>
            <a:t>Motivation</a:t>
          </a:r>
        </a:p>
      </dsp:txBody>
      <dsp:txXfrm>
        <a:off x="0" y="2236830"/>
        <a:ext cx="3403360" cy="1774678"/>
      </dsp:txXfrm>
    </dsp:sp>
    <dsp:sp modelId="{435C0E89-FD70-4DD9-A771-832DBFC9ACBC}">
      <dsp:nvSpPr>
        <dsp:cNvPr id="0" name=""/>
        <dsp:cNvSpPr/>
      </dsp:nvSpPr>
      <dsp:spPr>
        <a:xfrm>
          <a:off x="3753301" y="2236830"/>
          <a:ext cx="3403360" cy="1774678"/>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121920" rIns="72000" bIns="121920" numCol="1" spcCol="1270" anchor="ctr" anchorCtr="0">
          <a:noAutofit/>
        </a:bodyPr>
        <a:lstStyle/>
        <a:p>
          <a:pPr marL="0" lvl="0" indent="0" algn="ctr" defTabSz="933450">
            <a:lnSpc>
              <a:spcPct val="90000"/>
            </a:lnSpc>
            <a:spcBef>
              <a:spcPct val="0"/>
            </a:spcBef>
            <a:spcAft>
              <a:spcPct val="35000"/>
            </a:spcAft>
            <a:buNone/>
          </a:pPr>
          <a:r>
            <a:rPr lang="en-US" sz="3200" b="1" kern="1200" dirty="0">
              <a:solidFill>
                <a:schemeClr val="accent1">
                  <a:lumMod val="75000"/>
                </a:schemeClr>
              </a:solidFill>
              <a:latin typeface="Garamond" panose="02020404030301010803"/>
              <a:ea typeface="+mn-ea"/>
              <a:cs typeface="+mn-cs"/>
            </a:rPr>
            <a:t>Lesson 5.</a:t>
          </a:r>
        </a:p>
        <a:p>
          <a:pPr marL="0" lvl="0" algn="ctr" defTabSz="1022350">
            <a:lnSpc>
              <a:spcPct val="90000"/>
            </a:lnSpc>
            <a:spcBef>
              <a:spcPct val="0"/>
            </a:spcBef>
            <a:spcAft>
              <a:spcPct val="35000"/>
            </a:spcAft>
            <a:buNone/>
          </a:pPr>
          <a:r>
            <a:rPr lang="en-US" sz="3200" kern="1200" dirty="0">
              <a:solidFill>
                <a:schemeClr val="bg2">
                  <a:lumMod val="50000"/>
                </a:schemeClr>
              </a:solidFill>
            </a:rPr>
            <a:t>Software Required</a:t>
          </a:r>
        </a:p>
      </dsp:txBody>
      <dsp:txXfrm>
        <a:off x="3753301" y="2236830"/>
        <a:ext cx="3403360" cy="1774678"/>
      </dsp:txXfrm>
    </dsp:sp>
    <dsp:sp modelId="{E13D5928-156F-4A1D-AA65-C28A3D7E3247}">
      <dsp:nvSpPr>
        <dsp:cNvPr id="0" name=""/>
        <dsp:cNvSpPr/>
      </dsp:nvSpPr>
      <dsp:spPr>
        <a:xfrm>
          <a:off x="7404850" y="2242048"/>
          <a:ext cx="3403360" cy="1774678"/>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121920" rIns="7200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accent1">
                  <a:lumMod val="75000"/>
                </a:schemeClr>
              </a:solidFill>
              <a:latin typeface="Garamond" panose="02020404030301010803"/>
              <a:ea typeface="+mn-ea"/>
              <a:cs typeface="+mn-cs"/>
            </a:rPr>
            <a:t>Lesson 6.</a:t>
          </a:r>
        </a:p>
        <a:p>
          <a:pPr marL="0" lvl="0" indent="0" algn="ctr" defTabSz="1422400">
            <a:lnSpc>
              <a:spcPct val="90000"/>
            </a:lnSpc>
            <a:spcBef>
              <a:spcPct val="0"/>
            </a:spcBef>
            <a:spcAft>
              <a:spcPct val="35000"/>
            </a:spcAft>
            <a:buNone/>
          </a:pPr>
          <a:r>
            <a:rPr lang="en-US" sz="3200" b="0" kern="1200" dirty="0">
              <a:solidFill>
                <a:schemeClr val="bg2">
                  <a:lumMod val="50000"/>
                </a:schemeClr>
              </a:solidFill>
            </a:rPr>
            <a:t>Implementation</a:t>
          </a:r>
        </a:p>
      </dsp:txBody>
      <dsp:txXfrm>
        <a:off x="7404850" y="2242048"/>
        <a:ext cx="3403360" cy="17746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70BCB8-2CA8-4281-8C3E-9646AA407DE2}">
      <dsp:nvSpPr>
        <dsp:cNvPr id="0" name=""/>
        <dsp:cNvSpPr/>
      </dsp:nvSpPr>
      <dsp:spPr>
        <a:xfrm>
          <a:off x="0" y="10243"/>
          <a:ext cx="3385127" cy="176517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121920" rIns="7200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accent1">
                  <a:lumMod val="75000"/>
                </a:schemeClr>
              </a:solidFill>
            </a:rPr>
            <a:t>Lesson 7.</a:t>
          </a:r>
          <a:r>
            <a:rPr lang="en-US" sz="3200" b="0" i="0" kern="1200" dirty="0">
              <a:solidFill>
                <a:schemeClr val="bg2">
                  <a:lumMod val="50000"/>
                </a:schemeClr>
              </a:solidFill>
            </a:rPr>
            <a:t> </a:t>
          </a:r>
        </a:p>
        <a:p>
          <a:pPr marL="0" lvl="0" indent="0" algn="ctr" defTabSz="1422400">
            <a:lnSpc>
              <a:spcPct val="90000"/>
            </a:lnSpc>
            <a:spcBef>
              <a:spcPct val="0"/>
            </a:spcBef>
            <a:spcAft>
              <a:spcPct val="35000"/>
            </a:spcAft>
            <a:buNone/>
          </a:pPr>
          <a:r>
            <a:rPr lang="en-US" sz="3200" b="0" i="0" kern="1200" dirty="0">
              <a:solidFill>
                <a:schemeClr val="bg2">
                  <a:lumMod val="50000"/>
                </a:schemeClr>
              </a:solidFill>
            </a:rPr>
            <a:t>Data Description</a:t>
          </a:r>
          <a:endParaRPr lang="en-US" sz="3200" b="1" kern="1200" dirty="0">
            <a:solidFill>
              <a:schemeClr val="accent1">
                <a:lumMod val="75000"/>
              </a:schemeClr>
            </a:solidFill>
          </a:endParaRPr>
        </a:p>
      </dsp:txBody>
      <dsp:txXfrm>
        <a:off x="0" y="10243"/>
        <a:ext cx="3385127" cy="1765171"/>
      </dsp:txXfrm>
    </dsp:sp>
    <dsp:sp modelId="{B86E23A3-742D-4587-88CF-2D56A8442149}">
      <dsp:nvSpPr>
        <dsp:cNvPr id="0" name=""/>
        <dsp:cNvSpPr/>
      </dsp:nvSpPr>
      <dsp:spPr>
        <a:xfrm>
          <a:off x="3685854" y="20428"/>
          <a:ext cx="3385127" cy="176517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121920" rIns="72000" bIns="121920" numCol="1" spcCol="1270" anchor="ctr" anchorCtr="0">
          <a:noAutofit/>
        </a:bodyPr>
        <a:lstStyle/>
        <a:p>
          <a:pPr marL="0" lvl="0" indent="0" algn="ctr" defTabSz="933450">
            <a:lnSpc>
              <a:spcPct val="90000"/>
            </a:lnSpc>
            <a:spcBef>
              <a:spcPct val="0"/>
            </a:spcBef>
            <a:spcAft>
              <a:spcPct val="35000"/>
            </a:spcAft>
            <a:buNone/>
          </a:pPr>
          <a:r>
            <a:rPr lang="en-US" sz="3200" b="1" kern="1200" dirty="0">
              <a:solidFill>
                <a:schemeClr val="accent1">
                  <a:lumMod val="75000"/>
                </a:schemeClr>
              </a:solidFill>
              <a:latin typeface="Garamond" panose="02020404030301010803"/>
              <a:ea typeface="+mn-ea"/>
              <a:cs typeface="+mn-cs"/>
            </a:rPr>
            <a:t>Lesson 8.</a:t>
          </a:r>
        </a:p>
        <a:p>
          <a:pPr marL="0" lvl="0" algn="ctr" defTabSz="1022350">
            <a:lnSpc>
              <a:spcPct val="90000"/>
            </a:lnSpc>
            <a:spcBef>
              <a:spcPct val="0"/>
            </a:spcBef>
            <a:spcAft>
              <a:spcPct val="35000"/>
            </a:spcAft>
            <a:buNone/>
          </a:pPr>
          <a:r>
            <a:rPr lang="en-US" sz="3200" kern="1200" dirty="0">
              <a:solidFill>
                <a:schemeClr val="bg2">
                  <a:lumMod val="50000"/>
                </a:schemeClr>
              </a:solidFill>
            </a:rPr>
            <a:t>Importing The Necessary Libraries</a:t>
          </a:r>
        </a:p>
      </dsp:txBody>
      <dsp:txXfrm>
        <a:off x="3685854" y="20428"/>
        <a:ext cx="3385127" cy="1765171"/>
      </dsp:txXfrm>
    </dsp:sp>
    <dsp:sp modelId="{D64973A5-4E87-44F1-B369-B0D5E0C2A462}">
      <dsp:nvSpPr>
        <dsp:cNvPr id="0" name=""/>
        <dsp:cNvSpPr/>
      </dsp:nvSpPr>
      <dsp:spPr>
        <a:xfrm>
          <a:off x="7417661" y="0"/>
          <a:ext cx="3385127" cy="176517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121920" rIns="72000" bIns="121920" numCol="1" spcCol="1270" anchor="ctr" anchorCtr="0">
          <a:noAutofit/>
        </a:bodyPr>
        <a:lstStyle/>
        <a:p>
          <a:pPr marL="0" lvl="0" indent="0" algn="ctr" defTabSz="933450">
            <a:lnSpc>
              <a:spcPct val="90000"/>
            </a:lnSpc>
            <a:spcBef>
              <a:spcPct val="0"/>
            </a:spcBef>
            <a:spcAft>
              <a:spcPct val="35000"/>
            </a:spcAft>
            <a:buNone/>
          </a:pPr>
          <a:r>
            <a:rPr lang="en-US" sz="3200" b="1" kern="1200" dirty="0">
              <a:solidFill>
                <a:schemeClr val="accent1">
                  <a:lumMod val="75000"/>
                </a:schemeClr>
              </a:solidFill>
              <a:latin typeface="Garamond" panose="02020404030301010803"/>
              <a:ea typeface="+mn-ea"/>
              <a:cs typeface="+mn-cs"/>
            </a:rPr>
            <a:t>Lesson 9.</a:t>
          </a:r>
        </a:p>
        <a:p>
          <a:pPr marL="0" lvl="0" indent="0" algn="ctr" defTabSz="933450">
            <a:lnSpc>
              <a:spcPct val="90000"/>
            </a:lnSpc>
            <a:spcBef>
              <a:spcPct val="0"/>
            </a:spcBef>
            <a:spcAft>
              <a:spcPct val="35000"/>
            </a:spcAft>
            <a:buNone/>
          </a:pPr>
          <a:r>
            <a:rPr lang="en-US" sz="3200" kern="1200" dirty="0">
              <a:solidFill>
                <a:schemeClr val="bg2">
                  <a:lumMod val="50000"/>
                </a:schemeClr>
              </a:solidFill>
            </a:rPr>
            <a:t>Preprocessing of Data</a:t>
          </a:r>
          <a:endParaRPr lang="en-US" sz="3200" b="1" kern="1200" dirty="0">
            <a:solidFill>
              <a:schemeClr val="accent1">
                <a:lumMod val="75000"/>
              </a:schemeClr>
            </a:solidFill>
            <a:latin typeface="Garamond" panose="02020404030301010803"/>
            <a:ea typeface="+mn-ea"/>
            <a:cs typeface="+mn-cs"/>
          </a:endParaRPr>
        </a:p>
      </dsp:txBody>
      <dsp:txXfrm>
        <a:off x="7417661" y="0"/>
        <a:ext cx="3385127" cy="1765171"/>
      </dsp:txXfrm>
    </dsp:sp>
    <dsp:sp modelId="{C77DF105-8828-4A74-9E6D-B897737D6B44}">
      <dsp:nvSpPr>
        <dsp:cNvPr id="0" name=""/>
        <dsp:cNvSpPr/>
      </dsp:nvSpPr>
      <dsp:spPr>
        <a:xfrm>
          <a:off x="0" y="2050740"/>
          <a:ext cx="3385127" cy="176517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121920" rIns="7200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accent1">
                  <a:lumMod val="75000"/>
                </a:schemeClr>
              </a:solidFill>
              <a:latin typeface="Garamond" panose="02020404030301010803"/>
              <a:ea typeface="+mn-ea"/>
              <a:cs typeface="+mn-cs"/>
            </a:rPr>
            <a:t>Lesson 10.</a:t>
          </a:r>
        </a:p>
        <a:p>
          <a:pPr marL="0" lvl="0" indent="0" algn="ctr" defTabSz="1422400">
            <a:lnSpc>
              <a:spcPct val="90000"/>
            </a:lnSpc>
            <a:spcBef>
              <a:spcPct val="0"/>
            </a:spcBef>
            <a:spcAft>
              <a:spcPct val="35000"/>
            </a:spcAft>
            <a:buNone/>
          </a:pPr>
          <a:r>
            <a:rPr lang="en-US" sz="3200" kern="1200" dirty="0">
              <a:solidFill>
                <a:schemeClr val="bg2">
                  <a:lumMod val="50000"/>
                </a:schemeClr>
              </a:solidFill>
            </a:rPr>
            <a:t>Data Visualization</a:t>
          </a:r>
          <a:endParaRPr lang="en-US" sz="3200" b="1" kern="1200" dirty="0">
            <a:solidFill>
              <a:schemeClr val="accent1">
                <a:lumMod val="75000"/>
              </a:schemeClr>
            </a:solidFill>
            <a:latin typeface="Garamond" panose="02020404030301010803"/>
            <a:ea typeface="+mn-ea"/>
            <a:cs typeface="+mn-cs"/>
          </a:endParaRPr>
        </a:p>
      </dsp:txBody>
      <dsp:txXfrm>
        <a:off x="0" y="2050740"/>
        <a:ext cx="3385127" cy="1765171"/>
      </dsp:txXfrm>
    </dsp:sp>
    <dsp:sp modelId="{E6919162-5A95-49C7-9B96-F7922294D2E0}">
      <dsp:nvSpPr>
        <dsp:cNvPr id="0" name=""/>
        <dsp:cNvSpPr/>
      </dsp:nvSpPr>
      <dsp:spPr>
        <a:xfrm>
          <a:off x="3719363" y="2033000"/>
          <a:ext cx="3385127" cy="176517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121920" rIns="7200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accent1">
                  <a:lumMod val="75000"/>
                </a:schemeClr>
              </a:solidFill>
              <a:latin typeface="Garamond" panose="02020404030301010803"/>
              <a:ea typeface="+mn-ea"/>
              <a:cs typeface="+mn-cs"/>
            </a:rPr>
            <a:t>Lesson 11.</a:t>
          </a:r>
        </a:p>
        <a:p>
          <a:pPr marL="0" lvl="0" indent="0" algn="ctr" defTabSz="1422400">
            <a:lnSpc>
              <a:spcPct val="90000"/>
            </a:lnSpc>
            <a:spcBef>
              <a:spcPct val="0"/>
            </a:spcBef>
            <a:spcAft>
              <a:spcPct val="35000"/>
            </a:spcAft>
            <a:buNone/>
          </a:pPr>
          <a:r>
            <a:rPr lang="en-US" sz="3200" kern="1200" dirty="0">
              <a:solidFill>
                <a:schemeClr val="bg2">
                  <a:lumMod val="50000"/>
                </a:schemeClr>
              </a:solidFill>
            </a:rPr>
            <a:t>Machine Learning Algorithms</a:t>
          </a:r>
          <a:endParaRPr lang="en-US" sz="3200" b="1" kern="1200" dirty="0">
            <a:solidFill>
              <a:schemeClr val="accent1">
                <a:lumMod val="75000"/>
              </a:schemeClr>
            </a:solidFill>
            <a:latin typeface="Garamond" panose="02020404030301010803"/>
            <a:ea typeface="+mn-ea"/>
            <a:cs typeface="+mn-cs"/>
          </a:endParaRPr>
        </a:p>
      </dsp:txBody>
      <dsp:txXfrm>
        <a:off x="3719363" y="2033000"/>
        <a:ext cx="3385127" cy="1765171"/>
      </dsp:txXfrm>
    </dsp:sp>
    <dsp:sp modelId="{1C398E5B-8177-4355-80E7-503863BBF06E}">
      <dsp:nvSpPr>
        <dsp:cNvPr id="0" name=""/>
        <dsp:cNvSpPr/>
      </dsp:nvSpPr>
      <dsp:spPr>
        <a:xfrm>
          <a:off x="7425722" y="2033000"/>
          <a:ext cx="3385127" cy="1765171"/>
        </a:xfrm>
        <a:prstGeom prst="rect">
          <a:avLst/>
        </a:prstGeom>
        <a:solidFill>
          <a:schemeClr val="bg1"/>
        </a:solidFill>
        <a:ln w="12700" cap="flat" cmpd="sng" algn="ctr">
          <a:solidFill>
            <a:schemeClr val="bg2">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0" tIns="121920" rIns="72000" bIns="121920" numCol="1" spcCol="1270" anchor="ctr" anchorCtr="0">
          <a:noAutofit/>
        </a:bodyPr>
        <a:lstStyle/>
        <a:p>
          <a:pPr marL="0" lvl="0" indent="0" algn="ctr" defTabSz="1422400">
            <a:lnSpc>
              <a:spcPct val="90000"/>
            </a:lnSpc>
            <a:spcBef>
              <a:spcPct val="0"/>
            </a:spcBef>
            <a:spcAft>
              <a:spcPct val="35000"/>
            </a:spcAft>
            <a:buNone/>
          </a:pPr>
          <a:r>
            <a:rPr lang="en-US" sz="3200" b="1" kern="1200" dirty="0">
              <a:solidFill>
                <a:schemeClr val="accent1">
                  <a:lumMod val="75000"/>
                </a:schemeClr>
              </a:solidFill>
              <a:latin typeface="Garamond" panose="02020404030301010803"/>
              <a:ea typeface="+mn-ea"/>
              <a:cs typeface="+mn-cs"/>
            </a:rPr>
            <a:t>Lesson 12.</a:t>
          </a:r>
        </a:p>
        <a:p>
          <a:pPr marL="0" lvl="0" indent="0" algn="ctr" defTabSz="1422400">
            <a:lnSpc>
              <a:spcPct val="90000"/>
            </a:lnSpc>
            <a:spcBef>
              <a:spcPct val="0"/>
            </a:spcBef>
            <a:spcAft>
              <a:spcPct val="35000"/>
            </a:spcAft>
            <a:buNone/>
          </a:pPr>
          <a:r>
            <a:rPr lang="en-US" sz="3200" kern="1200" dirty="0">
              <a:solidFill>
                <a:schemeClr val="bg2">
                  <a:lumMod val="50000"/>
                </a:schemeClr>
              </a:solidFill>
            </a:rPr>
            <a:t>Result Analysis &amp; Conclusion</a:t>
          </a:r>
          <a:endParaRPr lang="en-US" sz="3200" b="1" kern="1200" dirty="0">
            <a:solidFill>
              <a:schemeClr val="accent1">
                <a:lumMod val="75000"/>
              </a:schemeClr>
            </a:solidFill>
            <a:latin typeface="Garamond" panose="02020404030301010803"/>
            <a:ea typeface="+mn-ea"/>
            <a:cs typeface="+mn-cs"/>
          </a:endParaRPr>
        </a:p>
      </dsp:txBody>
      <dsp:txXfrm>
        <a:off x="7425722" y="2033000"/>
        <a:ext cx="3385127" cy="17651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1AF0E8-20FE-4BE9-A3F8-03BE091D397F}">
      <dsp:nvSpPr>
        <dsp:cNvPr id="0" name=""/>
        <dsp:cNvSpPr/>
      </dsp:nvSpPr>
      <dsp:spPr>
        <a:xfrm>
          <a:off x="0" y="0"/>
          <a:ext cx="5038989" cy="1511696"/>
        </a:xfrm>
        <a:prstGeom prst="chevron">
          <a:avLst>
            <a:gd name="adj" fmla="val 30000"/>
          </a:avLst>
        </a:prstGeom>
        <a:solidFill>
          <a:schemeClr val="accent1">
            <a:lumMod val="75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86653" tIns="186653" rIns="186653" bIns="186653" numCol="1" spcCol="1270" anchor="ctr" anchorCtr="0">
          <a:noAutofit/>
        </a:bodyPr>
        <a:lstStyle/>
        <a:p>
          <a:pPr marL="0" lvl="0" indent="0" algn="ctr" defTabSz="1955800">
            <a:lnSpc>
              <a:spcPct val="90000"/>
            </a:lnSpc>
            <a:spcBef>
              <a:spcPct val="0"/>
            </a:spcBef>
            <a:spcAft>
              <a:spcPct val="35000"/>
            </a:spcAft>
            <a:buNone/>
          </a:pPr>
          <a:r>
            <a:rPr lang="en-US" sz="4400" kern="1200" dirty="0"/>
            <a:t>Tools Used</a:t>
          </a:r>
        </a:p>
      </dsp:txBody>
      <dsp:txXfrm>
        <a:off x="453509" y="0"/>
        <a:ext cx="4131971" cy="1511696"/>
      </dsp:txXfrm>
    </dsp:sp>
    <dsp:sp modelId="{C933D86E-FF98-47AF-BBE6-FF943C26F2E5}">
      <dsp:nvSpPr>
        <dsp:cNvPr id="0" name=""/>
        <dsp:cNvSpPr/>
      </dsp:nvSpPr>
      <dsp:spPr>
        <a:xfrm>
          <a:off x="13471" y="1535503"/>
          <a:ext cx="4557980" cy="2495206"/>
        </a:xfrm>
        <a:prstGeom prst="rect">
          <a:avLst/>
        </a:prstGeom>
        <a:solidFill>
          <a:schemeClr val="accent1">
            <a:lumMod val="60000"/>
            <a:lumOff val="40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61443" tIns="361443" rIns="361443" bIns="722886" numCol="1" spcCol="1270" anchor="t" anchorCtr="0">
          <a:noAutofit/>
        </a:bodyPr>
        <a:lstStyle/>
        <a:p>
          <a:pPr marL="0" lvl="0" indent="0" algn="l" defTabSz="1422400">
            <a:lnSpc>
              <a:spcPct val="90000"/>
            </a:lnSpc>
            <a:spcBef>
              <a:spcPct val="0"/>
            </a:spcBef>
            <a:spcAft>
              <a:spcPct val="35000"/>
            </a:spcAft>
            <a:buFont typeface="Arial" panose="020B0604020202020204" pitchFamily="34" charset="0"/>
            <a:buNone/>
          </a:pPr>
          <a:r>
            <a:rPr lang="en-US" sz="3200" kern="1200" dirty="0">
              <a:solidFill>
                <a:schemeClr val="accent1">
                  <a:lumMod val="50000"/>
                </a:schemeClr>
              </a:solidFill>
            </a:rPr>
            <a:t>1. Anaconda Navigator - 5.3.0</a:t>
          </a:r>
        </a:p>
        <a:p>
          <a:pPr marL="0" lvl="0" indent="0" algn="l" defTabSz="1422400">
            <a:lnSpc>
              <a:spcPct val="90000"/>
            </a:lnSpc>
            <a:spcBef>
              <a:spcPct val="0"/>
            </a:spcBef>
            <a:spcAft>
              <a:spcPct val="35000"/>
            </a:spcAft>
            <a:buFont typeface="Arial" panose="020B0604020202020204" pitchFamily="34" charset="0"/>
            <a:buNone/>
          </a:pPr>
          <a:r>
            <a:rPr lang="en-US" sz="3200" kern="1200" dirty="0">
              <a:solidFill>
                <a:schemeClr val="accent1">
                  <a:lumMod val="50000"/>
                </a:schemeClr>
              </a:solidFill>
            </a:rPr>
            <a:t>2.  Jupyter Notebook – 6.0.3</a:t>
          </a:r>
        </a:p>
        <a:p>
          <a:pPr marL="0" lvl="0" indent="0" algn="l" defTabSz="1422400">
            <a:lnSpc>
              <a:spcPct val="90000"/>
            </a:lnSpc>
            <a:spcBef>
              <a:spcPct val="0"/>
            </a:spcBef>
            <a:spcAft>
              <a:spcPct val="35000"/>
            </a:spcAft>
            <a:buFont typeface="Arial" panose="020B0604020202020204" pitchFamily="34" charset="0"/>
            <a:buNone/>
          </a:pPr>
          <a:endParaRPr lang="en-US" sz="3200" kern="1200" dirty="0">
            <a:solidFill>
              <a:schemeClr val="accent1">
                <a:lumMod val="50000"/>
              </a:schemeClr>
            </a:solidFill>
          </a:endParaRPr>
        </a:p>
      </dsp:txBody>
      <dsp:txXfrm>
        <a:off x="13471" y="1535503"/>
        <a:ext cx="4557980" cy="2495206"/>
      </dsp:txXfrm>
    </dsp:sp>
    <dsp:sp modelId="{4C51B959-D888-4E7E-850B-D41D6FF95010}">
      <dsp:nvSpPr>
        <dsp:cNvPr id="0" name=""/>
        <dsp:cNvSpPr/>
      </dsp:nvSpPr>
      <dsp:spPr>
        <a:xfrm>
          <a:off x="4994285" y="0"/>
          <a:ext cx="5038989" cy="1511696"/>
        </a:xfrm>
        <a:prstGeom prst="chevron">
          <a:avLst>
            <a:gd name="adj" fmla="val 30000"/>
          </a:avLst>
        </a:prstGeom>
        <a:solidFill>
          <a:schemeClr val="bg2">
            <a:lumMod val="50000"/>
          </a:schemeClr>
        </a:solidFill>
        <a:ln w="12700" cap="flat" cmpd="sng" algn="ctr">
          <a:no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86653" tIns="186653" rIns="186653" bIns="186653" numCol="1" spcCol="1270" anchor="ctr" anchorCtr="0">
          <a:noAutofit/>
        </a:bodyPr>
        <a:lstStyle/>
        <a:p>
          <a:pPr marL="0" lvl="0" indent="0" algn="ctr" defTabSz="1955800">
            <a:lnSpc>
              <a:spcPct val="90000"/>
            </a:lnSpc>
            <a:spcBef>
              <a:spcPct val="0"/>
            </a:spcBef>
            <a:spcAft>
              <a:spcPct val="35000"/>
            </a:spcAft>
            <a:buNone/>
          </a:pPr>
          <a:r>
            <a:rPr lang="en-US" sz="4400" kern="1200" dirty="0"/>
            <a:t>Library Used</a:t>
          </a:r>
        </a:p>
      </dsp:txBody>
      <dsp:txXfrm>
        <a:off x="5447794" y="0"/>
        <a:ext cx="4131971" cy="1511696"/>
      </dsp:txXfrm>
    </dsp:sp>
    <dsp:sp modelId="{FDDBB08E-3151-4A8F-907C-572DAA80C5C0}">
      <dsp:nvSpPr>
        <dsp:cNvPr id="0" name=""/>
        <dsp:cNvSpPr/>
      </dsp:nvSpPr>
      <dsp:spPr>
        <a:xfrm>
          <a:off x="5050778" y="1524420"/>
          <a:ext cx="4585480" cy="2475133"/>
        </a:xfrm>
        <a:prstGeom prst="rect">
          <a:avLst/>
        </a:prstGeom>
        <a:solidFill>
          <a:schemeClr val="bg2">
            <a:lumMod val="75000"/>
            <a:alpha val="90000"/>
          </a:schemeClr>
        </a:solidFill>
        <a:ln w="127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362355" tIns="362355" rIns="362355" bIns="724710" numCol="1" spcCol="1270" anchor="t" anchorCtr="0">
          <a:noAutofit/>
        </a:bodyPr>
        <a:lstStyle/>
        <a:p>
          <a:pPr marL="0" lvl="0" indent="0" algn="l" defTabSz="1422400">
            <a:lnSpc>
              <a:spcPct val="90000"/>
            </a:lnSpc>
            <a:spcBef>
              <a:spcPct val="0"/>
            </a:spcBef>
            <a:spcAft>
              <a:spcPct val="35000"/>
            </a:spcAft>
            <a:buNone/>
          </a:pPr>
          <a:r>
            <a:rPr lang="en-US" sz="3200" kern="1200" dirty="0">
              <a:solidFill>
                <a:schemeClr val="bg2">
                  <a:lumMod val="25000"/>
                </a:schemeClr>
              </a:solidFill>
            </a:rPr>
            <a:t>1. Analyzing : NumPy, Pandas, Sci-Kit Learn.</a:t>
          </a:r>
        </a:p>
        <a:p>
          <a:pPr marL="0" lvl="0" indent="0" algn="l" defTabSz="1422400">
            <a:lnSpc>
              <a:spcPct val="90000"/>
            </a:lnSpc>
            <a:spcBef>
              <a:spcPct val="0"/>
            </a:spcBef>
            <a:spcAft>
              <a:spcPct val="35000"/>
            </a:spcAft>
            <a:buNone/>
          </a:pPr>
          <a:r>
            <a:rPr lang="en-US" sz="3200" kern="1200" dirty="0">
              <a:solidFill>
                <a:schemeClr val="bg2">
                  <a:lumMod val="25000"/>
                </a:schemeClr>
              </a:solidFill>
            </a:rPr>
            <a:t>2. Visualization : Matplotlib, Seaborn</a:t>
          </a:r>
        </a:p>
      </dsp:txBody>
      <dsp:txXfrm>
        <a:off x="5050778" y="1524420"/>
        <a:ext cx="4585480" cy="24751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674126-856E-40A2-AED1-66B0EF9F29B2}">
      <dsp:nvSpPr>
        <dsp:cNvPr id="0" name=""/>
        <dsp:cNvSpPr/>
      </dsp:nvSpPr>
      <dsp:spPr>
        <a:xfrm>
          <a:off x="0" y="1556106"/>
          <a:ext cx="11560628" cy="153552"/>
        </a:xfrm>
        <a:prstGeom prst="notchedRightArrow">
          <a:avLst/>
        </a:prstGeom>
        <a:solidFill>
          <a:schemeClr val="accent3">
            <a:lumMod val="75000"/>
          </a:schemeClr>
        </a:solidFill>
        <a:ln>
          <a:noFill/>
        </a:ln>
        <a:effectLst/>
      </dsp:spPr>
      <dsp:style>
        <a:lnRef idx="0">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ChevronBlockProcess">
  <dgm:title val="Chevron Block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28"/>
      <dgm:constr type="primFontSz" for="des" forName="desTx" refType="primFontSz" refFor="des" refForName="parTx" op="lte" fact="0.75"/>
      <dgm:constr type="h" for="des" forName="desTx" op="equ"/>
      <dgm:constr type="w" for="ch" forName="space" refType="w" op="equ" fact="-0.005"/>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91"/>
              <dgm:constr type="t" for="ch" forName="desTx" refType="h" refFor="ch" refForName="parTx"/>
            </dgm:constrLst>
          </dgm:if>
          <dgm:else name="Name9">
            <dgm:constrLst>
              <dgm:constr type="l" for="ch" forName="parTx"/>
              <dgm:constr type="w" for="ch" forName="parTx" refType="w"/>
              <dgm:constr type="t" for="ch" forName="parTx"/>
              <dgm:constr type="l" for="ch" forName="desTx" refType="w" fact="0.09"/>
              <dgm:constr type="w" for="ch" forName="desTx" refType="w" refFor="ch" refForName="parTx" fact="0.91"/>
              <dgm:constr type="t" for="ch" forName="desTx" refType="h" refFor="ch" refForName="parTx"/>
            </dgm:constrLst>
          </dgm:else>
        </dgm:choose>
        <dgm:ruleLst>
          <dgm:rule type="h" val="INF" fact="NaN" max="NaN"/>
        </dgm:ruleLst>
        <dgm:layoutNode name="parTx" styleLbl="alignNode1">
          <dgm:varLst>
            <dgm:chMax val="0"/>
            <dgm:chPref val="0"/>
          </dgm:varLst>
          <dgm:alg type="tx"/>
          <dgm:choose name="Name10">
            <dgm:if name="Name11" func="var" arg="dir" op="equ" val="norm">
              <dgm:shape xmlns:r="http://schemas.openxmlformats.org/officeDocument/2006/relationships" type="chevron" r:blip="">
                <dgm:adjLst>
                  <dgm:adj idx="1" val="0.3"/>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3"/>
                <dgm:constr type="h"/>
                <dgm:constr type="tMarg" refType="w" fact="0.105"/>
                <dgm:constr type="bMarg" refType="w" fact="0.105"/>
                <dgm:constr type="lMarg" refType="w" fact="0.105"/>
                <dgm:constr type="rMarg" refType="w" fact="0.105"/>
              </dgm:constrLst>
            </dgm:if>
            <dgm:else name="Name15">
              <dgm:constrLst>
                <dgm:constr type="h" refType="w" op="lte" fact="0.3"/>
                <dgm:constr type="h"/>
                <dgm:constr type="tMarg" refType="w" fact="0.105"/>
                <dgm:constr type="bMarg" refType="w" fact="0.105"/>
                <dgm:constr type="lMarg" refType="w" fact="0.105"/>
                <dgm:constr type="rMarg" refType="w" fact="0.105"/>
              </dgm:constrLst>
            </dgm:else>
          </dgm:choose>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0"/>
            <dgm:constr type="tMarg" refType="w" fact="0.224"/>
            <dgm:constr type="bMarg" refType="w" fact="0.448"/>
            <dgm:constr type="lMarg" refType="w" fact="0.224"/>
            <dgm:constr type="rMarg" refType="w" fact="0.224"/>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CB4F3C-75A8-4BB8-A18E-B730DDD68B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AE10D8-98A5-4E68-A41F-7AA79FF696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5764CF-3664-45D0-9B27-4222DB1A6BA7}" type="datetimeFigureOut">
              <a:rPr lang="en-US" smtClean="0"/>
              <a:t>7/8/2020</a:t>
            </a:fld>
            <a:endParaRPr lang="en-US" dirty="0"/>
          </a:p>
        </p:txBody>
      </p:sp>
      <p:sp>
        <p:nvSpPr>
          <p:cNvPr id="4" name="Footer Placeholder 3">
            <a:extLst>
              <a:ext uri="{FF2B5EF4-FFF2-40B4-BE49-F238E27FC236}">
                <a16:creationId xmlns:a16="http://schemas.microsoft.com/office/drawing/2014/main" id="{177EF411-0DAB-4BCE-94A8-E903E20549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A11237F-7CCA-4423-B624-29C06FF2E7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8CD4AB-B9A2-4248-B31F-8EBC71546D8D}" type="slidenum">
              <a:rPr lang="en-US" smtClean="0"/>
              <a:t>‹#›</a:t>
            </a:fld>
            <a:endParaRPr lang="en-US" dirty="0"/>
          </a:p>
        </p:txBody>
      </p:sp>
    </p:spTree>
    <p:extLst>
      <p:ext uri="{BB962C8B-B14F-4D97-AF65-F5344CB8AC3E}">
        <p14:creationId xmlns:p14="http://schemas.microsoft.com/office/powerpoint/2010/main" val="2869779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7E720-7243-402E-A0D4-CE3189C951A5}" type="datetimeFigureOut">
              <a:rPr lang="en-US" noProof="0" smtClean="0"/>
              <a:t>7/8/2020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BE9C73-6CDE-45E2-97F8-E3C5308FA232}" type="slidenum">
              <a:rPr lang="en-US" noProof="0" smtClean="0"/>
              <a:t>‹#›</a:t>
            </a:fld>
            <a:endParaRPr lang="en-US" noProof="0" dirty="0"/>
          </a:p>
        </p:txBody>
      </p:sp>
    </p:spTree>
    <p:extLst>
      <p:ext uri="{BB962C8B-B14F-4D97-AF65-F5344CB8AC3E}">
        <p14:creationId xmlns:p14="http://schemas.microsoft.com/office/powerpoint/2010/main" val="376349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a:t>
            </a:fld>
            <a:endParaRPr lang="en-US" dirty="0"/>
          </a:p>
        </p:txBody>
      </p:sp>
    </p:spTree>
    <p:extLst>
      <p:ext uri="{BB962C8B-B14F-4D97-AF65-F5344CB8AC3E}">
        <p14:creationId xmlns:p14="http://schemas.microsoft.com/office/powerpoint/2010/main" val="3511812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16</a:t>
            </a:fld>
            <a:endParaRPr lang="en-US" dirty="0"/>
          </a:p>
        </p:txBody>
      </p:sp>
    </p:spTree>
    <p:extLst>
      <p:ext uri="{BB962C8B-B14F-4D97-AF65-F5344CB8AC3E}">
        <p14:creationId xmlns:p14="http://schemas.microsoft.com/office/powerpoint/2010/main" val="19823598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17</a:t>
            </a:fld>
            <a:endParaRPr lang="en-US" dirty="0"/>
          </a:p>
        </p:txBody>
      </p:sp>
    </p:spTree>
    <p:extLst>
      <p:ext uri="{BB962C8B-B14F-4D97-AF65-F5344CB8AC3E}">
        <p14:creationId xmlns:p14="http://schemas.microsoft.com/office/powerpoint/2010/main" val="968896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19</a:t>
            </a:fld>
            <a:endParaRPr lang="en-US" dirty="0"/>
          </a:p>
        </p:txBody>
      </p:sp>
    </p:spTree>
    <p:extLst>
      <p:ext uri="{BB962C8B-B14F-4D97-AF65-F5344CB8AC3E}">
        <p14:creationId xmlns:p14="http://schemas.microsoft.com/office/powerpoint/2010/main" val="42271964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20</a:t>
            </a:fld>
            <a:endParaRPr lang="en-US" dirty="0"/>
          </a:p>
        </p:txBody>
      </p:sp>
    </p:spTree>
    <p:extLst>
      <p:ext uri="{BB962C8B-B14F-4D97-AF65-F5344CB8AC3E}">
        <p14:creationId xmlns:p14="http://schemas.microsoft.com/office/powerpoint/2010/main" val="2438334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21</a:t>
            </a:fld>
            <a:endParaRPr lang="en-US" dirty="0"/>
          </a:p>
        </p:txBody>
      </p:sp>
    </p:spTree>
    <p:extLst>
      <p:ext uri="{BB962C8B-B14F-4D97-AF65-F5344CB8AC3E}">
        <p14:creationId xmlns:p14="http://schemas.microsoft.com/office/powerpoint/2010/main" val="2519221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22</a:t>
            </a:fld>
            <a:endParaRPr lang="en-US" dirty="0"/>
          </a:p>
        </p:txBody>
      </p:sp>
    </p:spTree>
    <p:extLst>
      <p:ext uri="{BB962C8B-B14F-4D97-AF65-F5344CB8AC3E}">
        <p14:creationId xmlns:p14="http://schemas.microsoft.com/office/powerpoint/2010/main" val="3735825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23</a:t>
            </a:fld>
            <a:endParaRPr lang="en-US" dirty="0"/>
          </a:p>
        </p:txBody>
      </p:sp>
    </p:spTree>
    <p:extLst>
      <p:ext uri="{BB962C8B-B14F-4D97-AF65-F5344CB8AC3E}">
        <p14:creationId xmlns:p14="http://schemas.microsoft.com/office/powerpoint/2010/main" val="2301703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24</a:t>
            </a:fld>
            <a:endParaRPr lang="en-US" dirty="0"/>
          </a:p>
        </p:txBody>
      </p:sp>
    </p:spTree>
    <p:extLst>
      <p:ext uri="{BB962C8B-B14F-4D97-AF65-F5344CB8AC3E}">
        <p14:creationId xmlns:p14="http://schemas.microsoft.com/office/powerpoint/2010/main" val="41585777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25</a:t>
            </a:fld>
            <a:endParaRPr lang="en-US" dirty="0"/>
          </a:p>
        </p:txBody>
      </p:sp>
    </p:spTree>
    <p:extLst>
      <p:ext uri="{BB962C8B-B14F-4D97-AF65-F5344CB8AC3E}">
        <p14:creationId xmlns:p14="http://schemas.microsoft.com/office/powerpoint/2010/main" val="15458146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26</a:t>
            </a:fld>
            <a:endParaRPr lang="en-US" dirty="0"/>
          </a:p>
        </p:txBody>
      </p:sp>
    </p:spTree>
    <p:extLst>
      <p:ext uri="{BB962C8B-B14F-4D97-AF65-F5344CB8AC3E}">
        <p14:creationId xmlns:p14="http://schemas.microsoft.com/office/powerpoint/2010/main" val="240736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a:t>
            </a:fld>
            <a:endParaRPr lang="en-US" dirty="0"/>
          </a:p>
        </p:txBody>
      </p:sp>
    </p:spTree>
    <p:extLst>
      <p:ext uri="{BB962C8B-B14F-4D97-AF65-F5344CB8AC3E}">
        <p14:creationId xmlns:p14="http://schemas.microsoft.com/office/powerpoint/2010/main" val="3015600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27</a:t>
            </a:fld>
            <a:endParaRPr lang="en-US" dirty="0"/>
          </a:p>
        </p:txBody>
      </p:sp>
    </p:spTree>
    <p:extLst>
      <p:ext uri="{BB962C8B-B14F-4D97-AF65-F5344CB8AC3E}">
        <p14:creationId xmlns:p14="http://schemas.microsoft.com/office/powerpoint/2010/main" val="2946118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28</a:t>
            </a:fld>
            <a:endParaRPr lang="en-US" dirty="0"/>
          </a:p>
        </p:txBody>
      </p:sp>
    </p:spTree>
    <p:extLst>
      <p:ext uri="{BB962C8B-B14F-4D97-AF65-F5344CB8AC3E}">
        <p14:creationId xmlns:p14="http://schemas.microsoft.com/office/powerpoint/2010/main" val="1972564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29</a:t>
            </a:fld>
            <a:endParaRPr lang="en-US" dirty="0"/>
          </a:p>
        </p:txBody>
      </p:sp>
    </p:spTree>
    <p:extLst>
      <p:ext uri="{BB962C8B-B14F-4D97-AF65-F5344CB8AC3E}">
        <p14:creationId xmlns:p14="http://schemas.microsoft.com/office/powerpoint/2010/main" val="3443895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30</a:t>
            </a:fld>
            <a:endParaRPr lang="en-US" dirty="0"/>
          </a:p>
        </p:txBody>
      </p:sp>
    </p:spTree>
    <p:extLst>
      <p:ext uri="{BB962C8B-B14F-4D97-AF65-F5344CB8AC3E}">
        <p14:creationId xmlns:p14="http://schemas.microsoft.com/office/powerpoint/2010/main" val="5177588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31</a:t>
            </a:fld>
            <a:endParaRPr lang="en-US" dirty="0"/>
          </a:p>
        </p:txBody>
      </p:sp>
    </p:spTree>
    <p:extLst>
      <p:ext uri="{BB962C8B-B14F-4D97-AF65-F5344CB8AC3E}">
        <p14:creationId xmlns:p14="http://schemas.microsoft.com/office/powerpoint/2010/main" val="25769939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32</a:t>
            </a:fld>
            <a:endParaRPr lang="en-US" dirty="0"/>
          </a:p>
        </p:txBody>
      </p:sp>
    </p:spTree>
    <p:extLst>
      <p:ext uri="{BB962C8B-B14F-4D97-AF65-F5344CB8AC3E}">
        <p14:creationId xmlns:p14="http://schemas.microsoft.com/office/powerpoint/2010/main" val="41283355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33</a:t>
            </a:fld>
            <a:endParaRPr lang="en-US" dirty="0"/>
          </a:p>
        </p:txBody>
      </p:sp>
    </p:spTree>
    <p:extLst>
      <p:ext uri="{BB962C8B-B14F-4D97-AF65-F5344CB8AC3E}">
        <p14:creationId xmlns:p14="http://schemas.microsoft.com/office/powerpoint/2010/main" val="29062719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34</a:t>
            </a:fld>
            <a:endParaRPr lang="en-US" dirty="0"/>
          </a:p>
        </p:txBody>
      </p:sp>
    </p:spTree>
    <p:extLst>
      <p:ext uri="{BB962C8B-B14F-4D97-AF65-F5344CB8AC3E}">
        <p14:creationId xmlns:p14="http://schemas.microsoft.com/office/powerpoint/2010/main" val="2314814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35</a:t>
            </a:fld>
            <a:endParaRPr lang="en-US" dirty="0"/>
          </a:p>
        </p:txBody>
      </p:sp>
    </p:spTree>
    <p:extLst>
      <p:ext uri="{BB962C8B-B14F-4D97-AF65-F5344CB8AC3E}">
        <p14:creationId xmlns:p14="http://schemas.microsoft.com/office/powerpoint/2010/main" val="4226776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36</a:t>
            </a:fld>
            <a:endParaRPr lang="en-US" dirty="0"/>
          </a:p>
        </p:txBody>
      </p:sp>
    </p:spTree>
    <p:extLst>
      <p:ext uri="{BB962C8B-B14F-4D97-AF65-F5344CB8AC3E}">
        <p14:creationId xmlns:p14="http://schemas.microsoft.com/office/powerpoint/2010/main" val="3564534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4</a:t>
            </a:fld>
            <a:endParaRPr lang="en-US" dirty="0"/>
          </a:p>
        </p:txBody>
      </p:sp>
    </p:spTree>
    <p:extLst>
      <p:ext uri="{BB962C8B-B14F-4D97-AF65-F5344CB8AC3E}">
        <p14:creationId xmlns:p14="http://schemas.microsoft.com/office/powerpoint/2010/main" val="942007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38</a:t>
            </a:fld>
            <a:endParaRPr lang="en-US" dirty="0"/>
          </a:p>
        </p:txBody>
      </p:sp>
    </p:spTree>
    <p:extLst>
      <p:ext uri="{BB962C8B-B14F-4D97-AF65-F5344CB8AC3E}">
        <p14:creationId xmlns:p14="http://schemas.microsoft.com/office/powerpoint/2010/main" val="33388440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39</a:t>
            </a:fld>
            <a:endParaRPr lang="en-US" dirty="0"/>
          </a:p>
        </p:txBody>
      </p:sp>
    </p:spTree>
    <p:extLst>
      <p:ext uri="{BB962C8B-B14F-4D97-AF65-F5344CB8AC3E}">
        <p14:creationId xmlns:p14="http://schemas.microsoft.com/office/powerpoint/2010/main" val="3413686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40</a:t>
            </a:fld>
            <a:endParaRPr lang="en-US" dirty="0"/>
          </a:p>
        </p:txBody>
      </p:sp>
    </p:spTree>
    <p:extLst>
      <p:ext uri="{BB962C8B-B14F-4D97-AF65-F5344CB8AC3E}">
        <p14:creationId xmlns:p14="http://schemas.microsoft.com/office/powerpoint/2010/main" val="24710546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41</a:t>
            </a:fld>
            <a:endParaRPr lang="en-US" dirty="0"/>
          </a:p>
        </p:txBody>
      </p:sp>
    </p:spTree>
    <p:extLst>
      <p:ext uri="{BB962C8B-B14F-4D97-AF65-F5344CB8AC3E}">
        <p14:creationId xmlns:p14="http://schemas.microsoft.com/office/powerpoint/2010/main" val="32869135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42</a:t>
            </a:fld>
            <a:endParaRPr lang="en-US" dirty="0"/>
          </a:p>
        </p:txBody>
      </p:sp>
    </p:spTree>
    <p:extLst>
      <p:ext uri="{BB962C8B-B14F-4D97-AF65-F5344CB8AC3E}">
        <p14:creationId xmlns:p14="http://schemas.microsoft.com/office/powerpoint/2010/main" val="3770199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5</a:t>
            </a:fld>
            <a:endParaRPr lang="en-US" dirty="0"/>
          </a:p>
        </p:txBody>
      </p:sp>
    </p:spTree>
    <p:extLst>
      <p:ext uri="{BB962C8B-B14F-4D97-AF65-F5344CB8AC3E}">
        <p14:creationId xmlns:p14="http://schemas.microsoft.com/office/powerpoint/2010/main" val="1492805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6</a:t>
            </a:fld>
            <a:endParaRPr lang="en-US" dirty="0"/>
          </a:p>
        </p:txBody>
      </p:sp>
    </p:spTree>
    <p:extLst>
      <p:ext uri="{BB962C8B-B14F-4D97-AF65-F5344CB8AC3E}">
        <p14:creationId xmlns:p14="http://schemas.microsoft.com/office/powerpoint/2010/main" val="1927758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7</a:t>
            </a:fld>
            <a:endParaRPr lang="en-US" dirty="0"/>
          </a:p>
        </p:txBody>
      </p:sp>
    </p:spTree>
    <p:extLst>
      <p:ext uri="{BB962C8B-B14F-4D97-AF65-F5344CB8AC3E}">
        <p14:creationId xmlns:p14="http://schemas.microsoft.com/office/powerpoint/2010/main" val="25615120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8</a:t>
            </a:fld>
            <a:endParaRPr lang="en-US" dirty="0"/>
          </a:p>
        </p:txBody>
      </p:sp>
    </p:spTree>
    <p:extLst>
      <p:ext uri="{BB962C8B-B14F-4D97-AF65-F5344CB8AC3E}">
        <p14:creationId xmlns:p14="http://schemas.microsoft.com/office/powerpoint/2010/main" val="443367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9</a:t>
            </a:fld>
            <a:endParaRPr lang="en-US" dirty="0"/>
          </a:p>
        </p:txBody>
      </p:sp>
    </p:spTree>
    <p:extLst>
      <p:ext uri="{BB962C8B-B14F-4D97-AF65-F5344CB8AC3E}">
        <p14:creationId xmlns:p14="http://schemas.microsoft.com/office/powerpoint/2010/main" val="99585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12</a:t>
            </a:fld>
            <a:endParaRPr lang="en-US" dirty="0"/>
          </a:p>
        </p:txBody>
      </p:sp>
    </p:spTree>
    <p:extLst>
      <p:ext uri="{BB962C8B-B14F-4D97-AF65-F5344CB8AC3E}">
        <p14:creationId xmlns:p14="http://schemas.microsoft.com/office/powerpoint/2010/main" val="1167296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7/8/2020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982019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1_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7/8/2020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468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7A40E7-331A-409D-8385-D6893D1EA86A}"/>
              </a:ext>
            </a:extLst>
          </p:cNvPr>
          <p:cNvSpPr/>
          <p:nvPr userDrawn="1"/>
        </p:nvSpPr>
        <p:spPr>
          <a:xfrm>
            <a:off x="948394" y="941695"/>
            <a:ext cx="5452526" cy="497461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23">
            <a:extLst>
              <a:ext uri="{FF2B5EF4-FFF2-40B4-BE49-F238E27FC236}">
                <a16:creationId xmlns:a16="http://schemas.microsoft.com/office/drawing/2014/main" id="{75561E95-1FD2-4358-9E4C-3D2E929E4872}"/>
              </a:ext>
            </a:extLst>
          </p:cNvPr>
          <p:cNvSpPr>
            <a:spLocks noGrp="1"/>
          </p:cNvSpPr>
          <p:nvPr>
            <p:ph type="pic" sz="quarter" idx="14"/>
          </p:nvPr>
        </p:nvSpPr>
        <p:spPr>
          <a:xfrm>
            <a:off x="0" y="0"/>
            <a:ext cx="12192000" cy="6858000"/>
          </a:xfrm>
          <a:custGeom>
            <a:avLst/>
            <a:gdLst>
              <a:gd name="connsiteX0" fmla="*/ 948394 w 12192000"/>
              <a:gd name="connsiteY0" fmla="*/ 941695 h 6858000"/>
              <a:gd name="connsiteX1" fmla="*/ 948394 w 12192000"/>
              <a:gd name="connsiteY1" fmla="*/ 5916305 h 6858000"/>
              <a:gd name="connsiteX2" fmla="*/ 6400920 w 12192000"/>
              <a:gd name="connsiteY2" fmla="*/ 5916305 h 6858000"/>
              <a:gd name="connsiteX3" fmla="*/ 6400920 w 12192000"/>
              <a:gd name="connsiteY3" fmla="*/ 941695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48394" y="941695"/>
                </a:moveTo>
                <a:lnTo>
                  <a:pt x="948394" y="5916305"/>
                </a:lnTo>
                <a:lnTo>
                  <a:pt x="6400920" y="5916305"/>
                </a:lnTo>
                <a:lnTo>
                  <a:pt x="6400920" y="941695"/>
                </a:lnTo>
                <a:close/>
                <a:moveTo>
                  <a:pt x="0" y="0"/>
                </a:moveTo>
                <a:lnTo>
                  <a:pt x="12192000" y="0"/>
                </a:lnTo>
                <a:lnTo>
                  <a:pt x="12192000" y="6858000"/>
                </a:lnTo>
                <a:lnTo>
                  <a:pt x="0" y="6858000"/>
                </a:lnTo>
                <a:close/>
              </a:path>
            </a:pathLst>
          </a:custGeom>
          <a:solidFill>
            <a:schemeClr val="accent1">
              <a:lumMod val="60000"/>
              <a:lumOff val="40000"/>
            </a:schemeClr>
          </a:solidFill>
        </p:spPr>
        <p:txBody>
          <a:bodyPr wrap="square">
            <a:noAutofit/>
          </a:bodyPr>
          <a:lstStyle>
            <a:lvl1pPr marL="0" indent="0" algn="ctr">
              <a:buNone/>
              <a:defRPr/>
            </a:lvl1pPr>
          </a:lstStyle>
          <a:p>
            <a:r>
              <a:rPr lang="en-US" noProof="0"/>
              <a:t>Click icon to add picture</a:t>
            </a:r>
            <a:endParaRPr lang="en-US" noProof="0" dirty="0"/>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noProof="0" smtClean="0"/>
              <a:t>7/8/2020</a:t>
            </a:fld>
            <a:endParaRPr lang="en-US" noProof="0"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noProof="0"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noProof="0" smtClean="0"/>
              <a:t>‹#›</a:t>
            </a:fld>
            <a:endParaRPr lang="en-US" noProof="0" dirty="0"/>
          </a:p>
        </p:txBody>
      </p:sp>
      <p:sp>
        <p:nvSpPr>
          <p:cNvPr id="22" name="Content Placeholder 3">
            <a:extLst>
              <a:ext uri="{FF2B5EF4-FFF2-40B4-BE49-F238E27FC236}">
                <a16:creationId xmlns:a16="http://schemas.microsoft.com/office/drawing/2014/main" id="{6E7077FF-6FAE-4A98-862F-3A2F931B9589}"/>
              </a:ext>
            </a:extLst>
          </p:cNvPr>
          <p:cNvSpPr>
            <a:spLocks noGrp="1"/>
          </p:cNvSpPr>
          <p:nvPr>
            <p:ph sz="half" idx="13"/>
          </p:nvPr>
        </p:nvSpPr>
        <p:spPr>
          <a:xfrm>
            <a:off x="1357950" y="2852792"/>
            <a:ext cx="4633415" cy="2572193"/>
          </a:xfrm>
        </p:spPr>
        <p:txBody>
          <a:bodyPr vert="horz" lIns="91440" tIns="45720" rIns="91440" bIns="45720" rtlCol="0">
            <a:normAutofit/>
          </a:bodyPr>
          <a:lstStyle>
            <a:lvl1pPr marL="0" indent="0">
              <a:buNone/>
              <a:defRPr>
                <a:solidFill>
                  <a:schemeClr val="bg1"/>
                </a:solidFill>
              </a:defRPr>
            </a:lvl1pPr>
          </a:lstStyle>
          <a:p>
            <a:pPr lvl="0"/>
            <a:r>
              <a:rPr lang="en-US" noProof="0"/>
              <a:t>Click to edit Master text styles</a:t>
            </a:r>
          </a:p>
        </p:txBody>
      </p:sp>
      <p:sp>
        <p:nvSpPr>
          <p:cNvPr id="23" name="Rectangle 22">
            <a:extLst>
              <a:ext uri="{FF2B5EF4-FFF2-40B4-BE49-F238E27FC236}">
                <a16:creationId xmlns:a16="http://schemas.microsoft.com/office/drawing/2014/main" id="{351E07B6-8D69-4F8A-9729-400511B37F8B}"/>
              </a:ext>
            </a:extLst>
          </p:cNvPr>
          <p:cNvSpPr/>
          <p:nvPr userDrawn="1"/>
        </p:nvSpPr>
        <p:spPr>
          <a:xfrm>
            <a:off x="1101715" y="1106424"/>
            <a:ext cx="5120640" cy="4645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1357950" y="1352804"/>
            <a:ext cx="4633415" cy="1333641"/>
          </a:xfrm>
        </p:spPr>
        <p:txBody>
          <a:bodyPr anchor="b">
            <a:norm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noProof="0"/>
              <a:t>Click to edit Master title style</a:t>
            </a:r>
          </a:p>
        </p:txBody>
      </p:sp>
    </p:spTree>
    <p:extLst>
      <p:ext uri="{BB962C8B-B14F-4D97-AF65-F5344CB8AC3E}">
        <p14:creationId xmlns:p14="http://schemas.microsoft.com/office/powerpoint/2010/main" val="2811138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7/8/2020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01001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7/8/2020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28558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7/8/2020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87034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7/8/2020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05556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F2F0876-DA34-44C2-B05E-66533803FE6E}"/>
              </a:ext>
            </a:extLst>
          </p:cNvPr>
          <p:cNvSpPr>
            <a:spLocks noGrp="1"/>
          </p:cNvSpPr>
          <p:nvPr>
            <p:ph type="pic" sz="quarter" idx="14"/>
          </p:nvPr>
        </p:nvSpPr>
        <p:spPr>
          <a:xfrm>
            <a:off x="233400" y="246600"/>
            <a:ext cx="11725200" cy="6364800"/>
          </a:xfrm>
        </p:spPr>
        <p:txBody>
          <a:bodyPr anchor="ctr" anchorCtr="0"/>
          <a:lstStyle>
            <a:lvl1pPr marL="0" indent="0" algn="ctr">
              <a:buNone/>
              <a:defRPr/>
            </a:lvl1pPr>
          </a:lstStyle>
          <a:p>
            <a:r>
              <a:rPr lang="en-US"/>
              <a:t>Click icon to add picture</a:t>
            </a:r>
            <a:endParaRPr lang="ru-RU"/>
          </a:p>
        </p:txBody>
      </p:sp>
      <p:sp>
        <p:nvSpPr>
          <p:cNvPr id="10" name="Picture Placeholder 9">
            <a:extLst>
              <a:ext uri="{FF2B5EF4-FFF2-40B4-BE49-F238E27FC236}">
                <a16:creationId xmlns:a16="http://schemas.microsoft.com/office/drawing/2014/main" id="{6E352C7E-BCE1-47CD-872E-2935DD89FC28}"/>
              </a:ext>
            </a:extLst>
          </p:cNvPr>
          <p:cNvSpPr>
            <a:spLocks noGrp="1"/>
          </p:cNvSpPr>
          <p:nvPr>
            <p:ph type="pic" sz="quarter" idx="13"/>
          </p:nvPr>
        </p:nvSpPr>
        <p:spPr>
          <a:xfrm>
            <a:off x="852488" y="2103438"/>
            <a:ext cx="5243512" cy="3748087"/>
          </a:xfrm>
        </p:spPr>
        <p:txBody>
          <a:bodyPr anchor="ctr" anchorCtr="0"/>
          <a:lstStyle>
            <a:lvl1pPr marL="0" indent="0" algn="ctr">
              <a:buNone/>
              <a:defRPr/>
            </a:lvl1pPr>
          </a:lstStyle>
          <a:p>
            <a:r>
              <a:rPr lang="en-US"/>
              <a:t>Click icon to add picture</a:t>
            </a:r>
            <a:endParaRPr lang="ru-RU" dirty="0"/>
          </a:p>
        </p:txBody>
      </p:sp>
      <p:sp>
        <p:nvSpPr>
          <p:cNvPr id="8" name="Title 7"/>
          <p:cNvSpPr>
            <a:spLocks noGrp="1"/>
          </p:cNvSpPr>
          <p:nvPr>
            <p:ph type="title"/>
          </p:nvPr>
        </p:nvSpPr>
        <p:spPr/>
        <p:txBody>
          <a:bodyPr/>
          <a:lstStyle>
            <a:lvl1pPr>
              <a:defRPr>
                <a:solidFill>
                  <a:schemeClr val="bg2">
                    <a:lumMod val="50000"/>
                  </a:schemeClr>
                </a:solidFill>
              </a:defRPr>
            </a:lvl1pPr>
          </a:lstStyle>
          <a:p>
            <a:r>
              <a:rPr lang="en-US"/>
              <a:t>Click to edit Master title style</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7/8/2020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23926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7/8/2020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2359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7/8/2020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5877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7/8/2020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65951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7/8/2020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69664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0">
          <a:fgClr>
            <a:schemeClr val="accent1"/>
          </a:fgClr>
          <a:bgClr>
            <a:schemeClr val="bg1"/>
          </a:bgClr>
        </a:patt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7/8/2020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6042478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9" r:id="rId5"/>
    <p:sldLayoutId id="2147483730" r:id="rId6"/>
    <p:sldLayoutId id="2147483736" r:id="rId7"/>
    <p:sldLayoutId id="2147483737" r:id="rId8"/>
    <p:sldLayoutId id="2147483727" r:id="rId9"/>
    <p:sldLayoutId id="2147483741" r:id="rId10"/>
    <p:sldLayoutId id="2147483740" r:id="rId11"/>
    <p:sldLayoutId id="2147483728" r:id="rId12"/>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jp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jp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www.tableau.com/learn/articles/data-visualization/glossary" TargetMode="Externa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8.jpg"/><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009D2DA-BD0C-4BE7-BE8C-5A9ADA9E5533}"/>
              </a:ext>
            </a:extLst>
          </p:cNvPr>
          <p:cNvSpPr txBox="1"/>
          <p:nvPr/>
        </p:nvSpPr>
        <p:spPr>
          <a:xfrm>
            <a:off x="133165" y="248575"/>
            <a:ext cx="12171285" cy="4524315"/>
          </a:xfrm>
          <a:prstGeom prst="rect">
            <a:avLst/>
          </a:prstGeom>
          <a:noFill/>
        </p:spPr>
        <p:txBody>
          <a:bodyPr wrap="square" rtlCol="0">
            <a:spAutoFit/>
          </a:bodyPr>
          <a:lstStyle/>
          <a:p>
            <a:pPr algn="ctr"/>
            <a:r>
              <a:rPr lang="en-IN" sz="3200" dirty="0">
                <a:solidFill>
                  <a:schemeClr val="bg2"/>
                </a:solidFill>
              </a:rPr>
              <a:t>IT-C</a:t>
            </a:r>
          </a:p>
          <a:p>
            <a:pPr algn="ctr"/>
            <a:endParaRPr lang="en-IN" sz="3200" dirty="0">
              <a:solidFill>
                <a:schemeClr val="bg1"/>
              </a:solidFill>
            </a:endParaRPr>
          </a:p>
          <a:p>
            <a:pPr algn="ctr"/>
            <a:endParaRPr lang="en-IN" sz="3200" dirty="0">
              <a:solidFill>
                <a:schemeClr val="bg1"/>
              </a:solidFill>
            </a:endParaRPr>
          </a:p>
          <a:p>
            <a:pPr algn="ctr"/>
            <a:endParaRPr lang="en-IN" sz="3200" dirty="0">
              <a:solidFill>
                <a:schemeClr val="bg1"/>
              </a:solidFill>
            </a:endParaRPr>
          </a:p>
          <a:p>
            <a:pPr algn="ctr"/>
            <a:endParaRPr lang="en-IN" sz="3200" dirty="0">
              <a:solidFill>
                <a:schemeClr val="bg1"/>
              </a:solidFill>
            </a:endParaRPr>
          </a:p>
          <a:p>
            <a:pPr algn="ctr"/>
            <a:endParaRPr lang="en-IN" sz="3200" dirty="0">
              <a:solidFill>
                <a:schemeClr val="bg1"/>
              </a:solidFill>
            </a:endParaRPr>
          </a:p>
          <a:p>
            <a:pPr algn="ctr"/>
            <a:endParaRPr lang="en-IN" sz="3200" dirty="0">
              <a:solidFill>
                <a:schemeClr val="bg1"/>
              </a:solidFill>
            </a:endParaRPr>
          </a:p>
          <a:p>
            <a:pPr algn="ctr"/>
            <a:endParaRPr lang="en-IN" sz="3200" dirty="0">
              <a:solidFill>
                <a:schemeClr val="bg1"/>
              </a:solidFill>
            </a:endParaRPr>
          </a:p>
          <a:p>
            <a:pPr algn="ctr"/>
            <a:endParaRPr lang="en-IN" sz="3200" dirty="0">
              <a:solidFill>
                <a:schemeClr val="bg1"/>
              </a:solidFill>
            </a:endParaRPr>
          </a:p>
        </p:txBody>
      </p:sp>
      <p:pic>
        <p:nvPicPr>
          <p:cNvPr id="18" name="Picture 17">
            <a:extLst>
              <a:ext uri="{FF2B5EF4-FFF2-40B4-BE49-F238E27FC236}">
                <a16:creationId xmlns:a16="http://schemas.microsoft.com/office/drawing/2014/main" id="{38C37305-3E53-44AA-9B52-6DBAE9A13877}"/>
              </a:ext>
            </a:extLst>
          </p:cNvPr>
          <p:cNvPicPr>
            <a:picLocks noChangeAspect="1"/>
          </p:cNvPicPr>
          <p:nvPr/>
        </p:nvPicPr>
        <p:blipFill>
          <a:blip r:embed="rId2"/>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89A11109-3F27-4792-AE4C-3A1D64463FF6}"/>
              </a:ext>
            </a:extLst>
          </p:cNvPr>
          <p:cNvSpPr/>
          <p:nvPr/>
        </p:nvSpPr>
        <p:spPr>
          <a:xfrm>
            <a:off x="133165" y="363985"/>
            <a:ext cx="11925670" cy="6494085"/>
          </a:xfrm>
          <a:prstGeom prst="rect">
            <a:avLst/>
          </a:prstGeom>
        </p:spPr>
        <p:txBody>
          <a:bodyPr wrap="square">
            <a:spAutoFit/>
          </a:bodyPr>
          <a:lstStyle/>
          <a:p>
            <a:pPr algn="ctr"/>
            <a:r>
              <a:rPr lang="en-IN" sz="3200" b="1" dirty="0">
                <a:solidFill>
                  <a:schemeClr val="accent6">
                    <a:lumMod val="20000"/>
                    <a:lumOff val="80000"/>
                  </a:schemeClr>
                </a:solidFill>
              </a:rPr>
              <a:t>Data Analysis &amp; Machine Learning Using Python Internship</a:t>
            </a:r>
          </a:p>
          <a:p>
            <a:pPr algn="ctr"/>
            <a:endParaRPr lang="en-IN" sz="3200" dirty="0">
              <a:solidFill>
                <a:schemeClr val="accent6">
                  <a:lumMod val="20000"/>
                  <a:lumOff val="80000"/>
                </a:schemeClr>
              </a:solidFill>
            </a:endParaRPr>
          </a:p>
          <a:p>
            <a:pPr algn="ctr"/>
            <a:r>
              <a:rPr lang="en-IN" sz="3200" b="1" dirty="0">
                <a:solidFill>
                  <a:schemeClr val="accent6">
                    <a:lumMod val="20000"/>
                    <a:lumOff val="80000"/>
                  </a:schemeClr>
                </a:solidFill>
              </a:rPr>
              <a:t>Team Name : Shift Enter</a:t>
            </a:r>
          </a:p>
          <a:p>
            <a:pPr algn="ctr"/>
            <a:endParaRPr lang="en-IN" sz="3200" dirty="0">
              <a:solidFill>
                <a:schemeClr val="accent6">
                  <a:lumMod val="20000"/>
                  <a:lumOff val="80000"/>
                </a:schemeClr>
              </a:solidFill>
            </a:endParaRPr>
          </a:p>
          <a:p>
            <a:pPr algn="ctr"/>
            <a:r>
              <a:rPr lang="en-IN" sz="3200" b="1" dirty="0">
                <a:solidFill>
                  <a:schemeClr val="accent6">
                    <a:lumMod val="20000"/>
                    <a:lumOff val="80000"/>
                  </a:schemeClr>
                </a:solidFill>
              </a:rPr>
              <a:t>Project Name : Predicting The Survival Of Titanic Passengers</a:t>
            </a:r>
          </a:p>
          <a:p>
            <a:pPr algn="ctr"/>
            <a:endParaRPr lang="en-IN" sz="3200" dirty="0">
              <a:solidFill>
                <a:schemeClr val="accent6">
                  <a:lumMod val="20000"/>
                  <a:lumOff val="80000"/>
                </a:schemeClr>
              </a:solidFill>
            </a:endParaRPr>
          </a:p>
          <a:p>
            <a:pPr algn="ctr"/>
            <a:endParaRPr lang="en-IN" sz="3200" dirty="0">
              <a:solidFill>
                <a:schemeClr val="accent6">
                  <a:lumMod val="20000"/>
                  <a:lumOff val="80000"/>
                </a:schemeClr>
              </a:solidFill>
            </a:endParaRPr>
          </a:p>
          <a:p>
            <a:endParaRPr lang="en-IN" sz="3200" b="1" dirty="0">
              <a:solidFill>
                <a:schemeClr val="accent6">
                  <a:lumMod val="20000"/>
                  <a:lumOff val="80000"/>
                </a:schemeClr>
              </a:solidFill>
            </a:endParaRPr>
          </a:p>
          <a:p>
            <a:r>
              <a:rPr lang="en-IN" sz="3200" b="1" dirty="0">
                <a:solidFill>
                  <a:schemeClr val="accent6">
                    <a:lumMod val="20000"/>
                    <a:lumOff val="80000"/>
                  </a:schemeClr>
                </a:solidFill>
              </a:rPr>
              <a:t>Group Number</a:t>
            </a:r>
            <a:r>
              <a:rPr lang="en-IN" sz="3200" dirty="0">
                <a:solidFill>
                  <a:schemeClr val="accent6">
                    <a:lumMod val="20000"/>
                    <a:lumOff val="80000"/>
                  </a:schemeClr>
                </a:solidFill>
              </a:rPr>
              <a:t> : </a:t>
            </a:r>
            <a:r>
              <a:rPr lang="en-IN" sz="3200" b="1" dirty="0">
                <a:solidFill>
                  <a:schemeClr val="accent6">
                    <a:lumMod val="20000"/>
                    <a:lumOff val="80000"/>
                  </a:schemeClr>
                </a:solidFill>
              </a:rPr>
              <a:t>19</a:t>
            </a:r>
          </a:p>
          <a:p>
            <a:endParaRPr lang="en-IN" sz="3200" dirty="0">
              <a:solidFill>
                <a:schemeClr val="accent6">
                  <a:lumMod val="20000"/>
                  <a:lumOff val="80000"/>
                </a:schemeClr>
              </a:solidFill>
            </a:endParaRPr>
          </a:p>
          <a:p>
            <a:r>
              <a:rPr lang="en-IN" sz="3200" b="1" dirty="0">
                <a:solidFill>
                  <a:schemeClr val="accent6">
                    <a:lumMod val="20000"/>
                    <a:lumOff val="80000"/>
                  </a:schemeClr>
                </a:solidFill>
              </a:rPr>
              <a:t>Group Members </a:t>
            </a:r>
            <a:r>
              <a:rPr lang="en-IN" sz="3200" dirty="0">
                <a:solidFill>
                  <a:schemeClr val="accent6">
                    <a:lumMod val="20000"/>
                    <a:lumOff val="80000"/>
                  </a:schemeClr>
                </a:solidFill>
              </a:rPr>
              <a:t>:</a:t>
            </a:r>
          </a:p>
          <a:p>
            <a:r>
              <a:rPr lang="en-IN" sz="3200" dirty="0">
                <a:solidFill>
                  <a:schemeClr val="accent6">
                    <a:lumMod val="20000"/>
                    <a:lumOff val="80000"/>
                  </a:schemeClr>
                </a:solidFill>
              </a:rPr>
              <a:t>Vibhanshu Jaiswal   IT</a:t>
            </a:r>
          </a:p>
          <a:p>
            <a:r>
              <a:rPr lang="en-IN" sz="3200" dirty="0">
                <a:solidFill>
                  <a:schemeClr val="accent6">
                    <a:lumMod val="20000"/>
                    <a:lumOff val="80000"/>
                  </a:schemeClr>
                </a:solidFill>
              </a:rPr>
              <a:t>Manisha Joshi</a:t>
            </a:r>
            <a:r>
              <a:rPr lang="en-IN" dirty="0">
                <a:solidFill>
                  <a:schemeClr val="accent6">
                    <a:lumMod val="20000"/>
                    <a:lumOff val="80000"/>
                  </a:schemeClr>
                </a:solidFill>
              </a:rPr>
              <a:t>                 </a:t>
            </a:r>
            <a:r>
              <a:rPr lang="en-IN" sz="3200" dirty="0">
                <a:solidFill>
                  <a:schemeClr val="accent6">
                    <a:lumMod val="20000"/>
                    <a:lumOff val="80000"/>
                  </a:schemeClr>
                </a:solidFill>
              </a:rPr>
              <a:t>IT</a:t>
            </a:r>
          </a:p>
        </p:txBody>
      </p:sp>
    </p:spTree>
    <p:extLst>
      <p:ext uri="{BB962C8B-B14F-4D97-AF65-F5344CB8AC3E}">
        <p14:creationId xmlns:p14="http://schemas.microsoft.com/office/powerpoint/2010/main" val="719944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descr="Man and woman discuss some documents">
            <a:extLst>
              <a:ext uri="{FF2B5EF4-FFF2-40B4-BE49-F238E27FC236}">
                <a16:creationId xmlns:a16="http://schemas.microsoft.com/office/drawing/2014/main" id="{FBA0FCC5-3D64-4022-844E-51B5D6BE7F48}"/>
              </a:ext>
            </a:extLst>
          </p:cNvPr>
          <p:cNvPicPr>
            <a:picLocks noChangeAspect="1"/>
          </p:cNvPicPr>
          <p:nvPr/>
        </p:nvPicPr>
        <p:blipFill>
          <a:blip r:embed="rId2">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400" y="230842"/>
            <a:ext cx="11725200" cy="6362659"/>
          </a:xfrm>
          <a:prstGeom prst="rect">
            <a:avLst/>
          </a:prstGeom>
        </p:spPr>
      </p:pic>
      <p:sp>
        <p:nvSpPr>
          <p:cNvPr id="9" name="TextBox 8">
            <a:extLst>
              <a:ext uri="{FF2B5EF4-FFF2-40B4-BE49-F238E27FC236}">
                <a16:creationId xmlns:a16="http://schemas.microsoft.com/office/drawing/2014/main" id="{CF5F4F44-F324-407A-A61D-BEB02B797C05}"/>
              </a:ext>
            </a:extLst>
          </p:cNvPr>
          <p:cNvSpPr txBox="1"/>
          <p:nvPr/>
        </p:nvSpPr>
        <p:spPr>
          <a:xfrm>
            <a:off x="744398" y="1645920"/>
            <a:ext cx="4609922" cy="4062651"/>
          </a:xfrm>
          <a:prstGeom prst="rect">
            <a:avLst/>
          </a:prstGeom>
          <a:noFill/>
        </p:spPr>
        <p:txBody>
          <a:bodyPr wrap="square" rtlCol="0">
            <a:spAutoFit/>
          </a:bodyPr>
          <a:lstStyle/>
          <a:p>
            <a:pPr algn="ctr"/>
            <a:r>
              <a:rPr lang="en-IN" sz="6000" b="1" dirty="0">
                <a:solidFill>
                  <a:schemeClr val="bg2">
                    <a:lumMod val="50000"/>
                  </a:schemeClr>
                </a:solidFill>
              </a:rPr>
              <a:t>Data Analytics And Its </a:t>
            </a:r>
          </a:p>
          <a:p>
            <a:pPr algn="ctr"/>
            <a:r>
              <a:rPr lang="en-IN" sz="6000" b="1" dirty="0">
                <a:solidFill>
                  <a:schemeClr val="bg2">
                    <a:lumMod val="50000"/>
                  </a:schemeClr>
                </a:solidFill>
              </a:rPr>
              <a:t>Categories :</a:t>
            </a:r>
          </a:p>
          <a:p>
            <a:endParaRPr lang="en-IN" dirty="0"/>
          </a:p>
        </p:txBody>
      </p:sp>
      <p:pic>
        <p:nvPicPr>
          <p:cNvPr id="3" name="Picture 2">
            <a:extLst>
              <a:ext uri="{FF2B5EF4-FFF2-40B4-BE49-F238E27FC236}">
                <a16:creationId xmlns:a16="http://schemas.microsoft.com/office/drawing/2014/main" id="{00ED32D7-121B-4FCA-BB40-D5550E11C83D}"/>
              </a:ext>
            </a:extLst>
          </p:cNvPr>
          <p:cNvPicPr>
            <a:picLocks noChangeAspect="1"/>
          </p:cNvPicPr>
          <p:nvPr/>
        </p:nvPicPr>
        <p:blipFill>
          <a:blip r:embed="rId3"/>
          <a:stretch>
            <a:fillRect/>
          </a:stretch>
        </p:blipFill>
        <p:spPr>
          <a:xfrm>
            <a:off x="6650988" y="630312"/>
            <a:ext cx="4910931" cy="560181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74884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7859D-79E2-42CA-BBEC-C06EB9744492}"/>
              </a:ext>
            </a:extLst>
          </p:cNvPr>
          <p:cNvSpPr>
            <a:spLocks noGrp="1"/>
          </p:cNvSpPr>
          <p:nvPr>
            <p:ph type="title"/>
          </p:nvPr>
        </p:nvSpPr>
        <p:spPr>
          <a:xfrm>
            <a:off x="8300621" y="2290441"/>
            <a:ext cx="3382393" cy="1518081"/>
          </a:xfrm>
        </p:spPr>
        <p:txBody>
          <a:bodyPr/>
          <a:lstStyle/>
          <a:p>
            <a:pPr algn="ctr"/>
            <a:r>
              <a:rPr lang="en-IN" sz="4400" b="1" dirty="0"/>
              <a:t>Dataset Description :</a:t>
            </a:r>
          </a:p>
        </p:txBody>
      </p:sp>
      <p:sp useBgFill="1">
        <p:nvSpPr>
          <p:cNvPr id="4" name="Content Placeholder 3">
            <a:extLst>
              <a:ext uri="{FF2B5EF4-FFF2-40B4-BE49-F238E27FC236}">
                <a16:creationId xmlns:a16="http://schemas.microsoft.com/office/drawing/2014/main" id="{D6D159E8-AAF0-4219-94A2-BFB6D552C662}"/>
              </a:ext>
            </a:extLst>
          </p:cNvPr>
          <p:cNvSpPr>
            <a:spLocks noGrp="1"/>
          </p:cNvSpPr>
          <p:nvPr>
            <p:ph idx="1"/>
          </p:nvPr>
        </p:nvSpPr>
        <p:spPr>
          <a:xfrm>
            <a:off x="150920" y="115409"/>
            <a:ext cx="7812350" cy="6676008"/>
          </a:xfrm>
        </p:spPr>
        <p:txBody>
          <a:bodyPr>
            <a:normAutofit/>
          </a:bodyPr>
          <a:lstStyle/>
          <a:p>
            <a:pPr marL="0" indent="0">
              <a:buNone/>
            </a:pPr>
            <a:r>
              <a:rPr lang="en-IN" sz="2000" b="1" dirty="0">
                <a:solidFill>
                  <a:schemeClr val="tx1">
                    <a:lumMod val="95000"/>
                    <a:lumOff val="5000"/>
                  </a:schemeClr>
                </a:solidFill>
              </a:rPr>
              <a:t>As we know the large no. of passengers &amp; crew around 2224 were there in the liner and many didn’t survive. We have took dataset from seaborn library which is named as 'titanic' which have 891 observations and 15 attributes. In this some  attributes are repeated.</a:t>
            </a:r>
          </a:p>
          <a:p>
            <a:pPr lvl="0"/>
            <a:r>
              <a:rPr lang="en-IN" sz="2000" b="1" dirty="0">
                <a:solidFill>
                  <a:schemeClr val="tx1">
                    <a:lumMod val="95000"/>
                    <a:lumOff val="5000"/>
                  </a:schemeClr>
                </a:solidFill>
              </a:rPr>
              <a:t>survived</a:t>
            </a:r>
            <a:r>
              <a:rPr lang="en-IN" sz="2000" dirty="0">
                <a:solidFill>
                  <a:schemeClr val="tx1">
                    <a:lumMod val="95000"/>
                    <a:lumOff val="5000"/>
                  </a:schemeClr>
                </a:solidFill>
              </a:rPr>
              <a:t>: Outcome of survival (0 = No; 1 = Yes)</a:t>
            </a:r>
          </a:p>
          <a:p>
            <a:pPr lvl="0"/>
            <a:r>
              <a:rPr lang="en-IN" sz="2000" b="1" dirty="0">
                <a:solidFill>
                  <a:schemeClr val="tx1">
                    <a:lumMod val="95000"/>
                    <a:lumOff val="5000"/>
                  </a:schemeClr>
                </a:solidFill>
              </a:rPr>
              <a:t>pclass</a:t>
            </a:r>
            <a:r>
              <a:rPr lang="en-IN" sz="2000" dirty="0">
                <a:solidFill>
                  <a:schemeClr val="tx1">
                    <a:lumMod val="95000"/>
                    <a:lumOff val="5000"/>
                  </a:schemeClr>
                </a:solidFill>
              </a:rPr>
              <a:t>: Socio-economic class (1 = Upper class; 2 = Middle class; 3 = Lower class)</a:t>
            </a:r>
          </a:p>
          <a:p>
            <a:pPr lvl="0"/>
            <a:r>
              <a:rPr lang="en-IN" sz="2000" b="1" dirty="0">
                <a:solidFill>
                  <a:schemeClr val="tx1">
                    <a:lumMod val="95000"/>
                    <a:lumOff val="5000"/>
                  </a:schemeClr>
                </a:solidFill>
              </a:rPr>
              <a:t>sex</a:t>
            </a:r>
            <a:r>
              <a:rPr lang="en-IN" sz="2000" dirty="0">
                <a:solidFill>
                  <a:schemeClr val="tx1">
                    <a:lumMod val="95000"/>
                    <a:lumOff val="5000"/>
                  </a:schemeClr>
                </a:solidFill>
              </a:rPr>
              <a:t>: Sex of the passenger</a:t>
            </a:r>
          </a:p>
          <a:p>
            <a:pPr lvl="0"/>
            <a:r>
              <a:rPr lang="en-IN" sz="2000" b="1" dirty="0">
                <a:solidFill>
                  <a:schemeClr val="tx1">
                    <a:lumMod val="95000"/>
                    <a:lumOff val="5000"/>
                  </a:schemeClr>
                </a:solidFill>
              </a:rPr>
              <a:t>age</a:t>
            </a:r>
            <a:r>
              <a:rPr lang="en-IN" sz="2000" dirty="0">
                <a:solidFill>
                  <a:schemeClr val="tx1">
                    <a:lumMod val="95000"/>
                    <a:lumOff val="5000"/>
                  </a:schemeClr>
                </a:solidFill>
              </a:rPr>
              <a:t>: Age of the passenger (Some entries contain NaN)</a:t>
            </a:r>
          </a:p>
          <a:p>
            <a:pPr lvl="0"/>
            <a:r>
              <a:rPr lang="en-IN" sz="2000" b="1" dirty="0">
                <a:solidFill>
                  <a:schemeClr val="tx1">
                    <a:lumMod val="95000"/>
                    <a:lumOff val="5000"/>
                  </a:schemeClr>
                </a:solidFill>
              </a:rPr>
              <a:t>sibsp</a:t>
            </a:r>
            <a:r>
              <a:rPr lang="en-IN" sz="2000" dirty="0">
                <a:solidFill>
                  <a:schemeClr val="tx1">
                    <a:lumMod val="95000"/>
                    <a:lumOff val="5000"/>
                  </a:schemeClr>
                </a:solidFill>
              </a:rPr>
              <a:t>: Number of siblings and spouses of the passenger aboard</a:t>
            </a:r>
          </a:p>
          <a:p>
            <a:pPr lvl="0"/>
            <a:r>
              <a:rPr lang="en-IN" sz="2000" b="1" dirty="0">
                <a:solidFill>
                  <a:schemeClr val="tx1">
                    <a:lumMod val="95000"/>
                    <a:lumOff val="5000"/>
                  </a:schemeClr>
                </a:solidFill>
              </a:rPr>
              <a:t>parch</a:t>
            </a:r>
            <a:r>
              <a:rPr lang="en-IN" sz="2000" dirty="0">
                <a:solidFill>
                  <a:schemeClr val="tx1">
                    <a:lumMod val="95000"/>
                    <a:lumOff val="5000"/>
                  </a:schemeClr>
                </a:solidFill>
              </a:rPr>
              <a:t>: Number of parents and children of the passenger aboard</a:t>
            </a:r>
          </a:p>
          <a:p>
            <a:pPr lvl="0"/>
            <a:r>
              <a:rPr lang="en-IN" sz="2000" b="1" dirty="0">
                <a:solidFill>
                  <a:schemeClr val="tx1">
                    <a:lumMod val="95000"/>
                    <a:lumOff val="5000"/>
                  </a:schemeClr>
                </a:solidFill>
              </a:rPr>
              <a:t>ticket</a:t>
            </a:r>
            <a:r>
              <a:rPr lang="en-IN" sz="2000" dirty="0">
                <a:solidFill>
                  <a:schemeClr val="tx1">
                    <a:lumMod val="95000"/>
                    <a:lumOff val="5000"/>
                  </a:schemeClr>
                </a:solidFill>
              </a:rPr>
              <a:t>: Ticket number of the passenger</a:t>
            </a:r>
          </a:p>
          <a:p>
            <a:pPr lvl="0"/>
            <a:r>
              <a:rPr lang="en-IN" sz="2000" b="1" dirty="0">
                <a:solidFill>
                  <a:schemeClr val="tx1">
                    <a:lumMod val="95000"/>
                    <a:lumOff val="5000"/>
                  </a:schemeClr>
                </a:solidFill>
              </a:rPr>
              <a:t>fare</a:t>
            </a:r>
            <a:r>
              <a:rPr lang="en-IN" sz="2000" dirty="0">
                <a:solidFill>
                  <a:schemeClr val="tx1">
                    <a:lumMod val="95000"/>
                    <a:lumOff val="5000"/>
                  </a:schemeClr>
                </a:solidFill>
              </a:rPr>
              <a:t>: Fare paid by the passenger</a:t>
            </a:r>
          </a:p>
          <a:p>
            <a:pPr lvl="0"/>
            <a:r>
              <a:rPr lang="en-IN" sz="2000" b="1" dirty="0">
                <a:solidFill>
                  <a:schemeClr val="tx1">
                    <a:lumMod val="95000"/>
                    <a:lumOff val="5000"/>
                  </a:schemeClr>
                </a:solidFill>
              </a:rPr>
              <a:t>cabin:</a:t>
            </a:r>
            <a:r>
              <a:rPr lang="en-IN" sz="2000" dirty="0">
                <a:solidFill>
                  <a:schemeClr val="tx1">
                    <a:lumMod val="95000"/>
                    <a:lumOff val="5000"/>
                  </a:schemeClr>
                </a:solidFill>
              </a:rPr>
              <a:t> Cabin number of the passenger (Some entries contain NaN)</a:t>
            </a:r>
          </a:p>
          <a:p>
            <a:pPr lvl="0"/>
            <a:r>
              <a:rPr lang="en-IN" sz="2000" b="1" dirty="0">
                <a:solidFill>
                  <a:schemeClr val="tx1">
                    <a:lumMod val="95000"/>
                    <a:lumOff val="5000"/>
                  </a:schemeClr>
                </a:solidFill>
              </a:rPr>
              <a:t>embarked</a:t>
            </a:r>
            <a:r>
              <a:rPr lang="en-IN" sz="2000" dirty="0">
                <a:solidFill>
                  <a:schemeClr val="tx1">
                    <a:lumMod val="95000"/>
                    <a:lumOff val="5000"/>
                  </a:schemeClr>
                </a:solidFill>
              </a:rPr>
              <a:t>: Port of embarkation of the passenger (C = Cherbourg; Q = Queenstown; S = Southampton)</a:t>
            </a:r>
          </a:p>
          <a:p>
            <a:endParaRPr lang="en-IN" dirty="0"/>
          </a:p>
        </p:txBody>
      </p:sp>
    </p:spTree>
    <p:extLst>
      <p:ext uri="{BB962C8B-B14F-4D97-AF65-F5344CB8AC3E}">
        <p14:creationId xmlns:p14="http://schemas.microsoft.com/office/powerpoint/2010/main" val="3578111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5C2D8AE-2A51-43C9-93E8-4B377C69977E}"/>
              </a:ext>
            </a:extLst>
          </p:cNvPr>
          <p:cNvSpPr>
            <a:spLocks noGrp="1"/>
          </p:cNvSpPr>
          <p:nvPr>
            <p:ph type="title"/>
          </p:nvPr>
        </p:nvSpPr>
        <p:spPr>
          <a:xfrm>
            <a:off x="8458200" y="994259"/>
            <a:ext cx="3235036" cy="4242759"/>
          </a:xfrm>
        </p:spPr>
        <p:txBody>
          <a:bodyPr/>
          <a:lstStyle/>
          <a:p>
            <a:pPr algn="ctr"/>
            <a:r>
              <a:rPr lang="en-US" sz="5400" b="1" dirty="0"/>
              <a:t>Importing the necessary libraries :</a:t>
            </a:r>
          </a:p>
        </p:txBody>
      </p:sp>
      <p:pic>
        <p:nvPicPr>
          <p:cNvPr id="6" name="Content Placeholder 5">
            <a:extLst>
              <a:ext uri="{FF2B5EF4-FFF2-40B4-BE49-F238E27FC236}">
                <a16:creationId xmlns:a16="http://schemas.microsoft.com/office/drawing/2014/main" id="{4353F8FF-B18C-49DD-BA3B-B15084D07162}"/>
              </a:ext>
            </a:extLst>
          </p:cNvPr>
          <p:cNvPicPr>
            <a:picLocks noGrp="1" noChangeAspect="1"/>
          </p:cNvPicPr>
          <p:nvPr>
            <p:ph idx="1"/>
          </p:nvPr>
        </p:nvPicPr>
        <p:blipFill>
          <a:blip r:embed="rId3"/>
          <a:stretch>
            <a:fillRect/>
          </a:stretch>
        </p:blipFill>
        <p:spPr>
          <a:xfrm>
            <a:off x="498765" y="1904704"/>
            <a:ext cx="6905212" cy="3386391"/>
          </a:xfrm>
        </p:spPr>
      </p:pic>
    </p:spTree>
    <p:extLst>
      <p:ext uri="{BB962C8B-B14F-4D97-AF65-F5344CB8AC3E}">
        <p14:creationId xmlns:p14="http://schemas.microsoft.com/office/powerpoint/2010/main" val="44020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descr="Man and woman discuss some documents">
            <a:extLst>
              <a:ext uri="{FF2B5EF4-FFF2-40B4-BE49-F238E27FC236}">
                <a16:creationId xmlns:a16="http://schemas.microsoft.com/office/drawing/2014/main" id="{FBA0FCC5-3D64-4022-844E-51B5D6BE7F48}"/>
              </a:ext>
            </a:extLst>
          </p:cNvPr>
          <p:cNvPicPr>
            <a:picLocks noChangeAspect="1"/>
          </p:cNvPicPr>
          <p:nvPr/>
        </p:nvPicPr>
        <p:blipFill>
          <a:blip r:embed="rId2">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0" y="0"/>
            <a:ext cx="12192000" cy="6857999"/>
          </a:xfrm>
          <a:prstGeom prst="rect">
            <a:avLst/>
          </a:prstGeom>
        </p:spPr>
      </p:pic>
      <p:sp>
        <p:nvSpPr>
          <p:cNvPr id="6" name="TextBox 5">
            <a:extLst>
              <a:ext uri="{FF2B5EF4-FFF2-40B4-BE49-F238E27FC236}">
                <a16:creationId xmlns:a16="http://schemas.microsoft.com/office/drawing/2014/main" id="{6128E2FE-7795-46EE-ADE4-331E874ACD62}"/>
              </a:ext>
            </a:extLst>
          </p:cNvPr>
          <p:cNvSpPr txBox="1"/>
          <p:nvPr/>
        </p:nvSpPr>
        <p:spPr>
          <a:xfrm>
            <a:off x="2778694" y="479394"/>
            <a:ext cx="6631631" cy="923330"/>
          </a:xfrm>
          <a:prstGeom prst="rect">
            <a:avLst/>
          </a:prstGeom>
          <a:noFill/>
        </p:spPr>
        <p:txBody>
          <a:bodyPr wrap="square" rtlCol="0">
            <a:spAutoFit/>
          </a:bodyPr>
          <a:lstStyle/>
          <a:p>
            <a:r>
              <a:rPr lang="en-US" sz="5400" b="1" dirty="0">
                <a:solidFill>
                  <a:schemeClr val="bg2">
                    <a:lumMod val="50000"/>
                  </a:schemeClr>
                </a:solidFill>
              </a:rPr>
              <a:t>Preprocessing of data</a:t>
            </a:r>
            <a:endParaRPr lang="en-IN" sz="5400" b="1" dirty="0">
              <a:solidFill>
                <a:schemeClr val="bg2">
                  <a:lumMod val="50000"/>
                </a:schemeClr>
              </a:solidFill>
            </a:endParaRPr>
          </a:p>
        </p:txBody>
      </p:sp>
      <p:sp>
        <p:nvSpPr>
          <p:cNvPr id="2" name="TextBox 1">
            <a:extLst>
              <a:ext uri="{FF2B5EF4-FFF2-40B4-BE49-F238E27FC236}">
                <a16:creationId xmlns:a16="http://schemas.microsoft.com/office/drawing/2014/main" id="{EBC8B01A-20D7-43C6-99DD-52AF8C43D3D4}"/>
              </a:ext>
            </a:extLst>
          </p:cNvPr>
          <p:cNvSpPr txBox="1"/>
          <p:nvPr/>
        </p:nvSpPr>
        <p:spPr>
          <a:xfrm>
            <a:off x="958787" y="1953086"/>
            <a:ext cx="10369118" cy="4031873"/>
          </a:xfrm>
          <a:prstGeom prst="rect">
            <a:avLst/>
          </a:prstGeom>
          <a:noFill/>
        </p:spPr>
        <p:txBody>
          <a:bodyPr wrap="square" rtlCol="0">
            <a:spAutoFit/>
          </a:bodyPr>
          <a:lstStyle/>
          <a:p>
            <a:pPr marL="457200" indent="-457200">
              <a:buFont typeface="Wingdings" panose="05000000000000000000" pitchFamily="2" charset="2"/>
              <a:buChar char="q"/>
            </a:pPr>
            <a:r>
              <a:rPr lang="el-GR" sz="3200" b="1" dirty="0">
                <a:solidFill>
                  <a:srgbClr val="002060"/>
                </a:solidFill>
              </a:rPr>
              <a:t> </a:t>
            </a:r>
            <a:r>
              <a:rPr lang="en-IN" sz="3200" b="1" dirty="0">
                <a:solidFill>
                  <a:srgbClr val="002060"/>
                </a:solidFill>
              </a:rPr>
              <a:t>Data Preprocessing is a data mining technique that involves transforming raw data into an understandable format. </a:t>
            </a:r>
          </a:p>
          <a:p>
            <a:pPr marL="457200" indent="-457200">
              <a:buFont typeface="Wingdings" panose="05000000000000000000" pitchFamily="2" charset="2"/>
              <a:buChar char="q"/>
            </a:pPr>
            <a:r>
              <a:rPr lang="en-IN" sz="3200" b="1" dirty="0">
                <a:solidFill>
                  <a:srgbClr val="002060"/>
                </a:solidFill>
              </a:rPr>
              <a:t>Real-world data is often incomplete, inconsistent, and/or lacking in certain behaviour or trends, and is likely to contain many errors.</a:t>
            </a:r>
          </a:p>
          <a:p>
            <a:r>
              <a:rPr lang="en-IN" sz="3200" b="1" dirty="0">
                <a:solidFill>
                  <a:srgbClr val="002060"/>
                </a:solidFill>
              </a:rPr>
              <a:t>    So in this, we have perform data wrangling, removing     </a:t>
            </a:r>
          </a:p>
          <a:p>
            <a:r>
              <a:rPr lang="en-IN" sz="3200" b="1" dirty="0">
                <a:solidFill>
                  <a:srgbClr val="002060"/>
                </a:solidFill>
              </a:rPr>
              <a:t>     unnecessary attributes, filling null values etc..</a:t>
            </a:r>
          </a:p>
        </p:txBody>
      </p:sp>
    </p:spTree>
    <p:extLst>
      <p:ext uri="{BB962C8B-B14F-4D97-AF65-F5344CB8AC3E}">
        <p14:creationId xmlns:p14="http://schemas.microsoft.com/office/powerpoint/2010/main" val="2843220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descr="Man and woman discuss some documents">
            <a:extLst>
              <a:ext uri="{FF2B5EF4-FFF2-40B4-BE49-F238E27FC236}">
                <a16:creationId xmlns:a16="http://schemas.microsoft.com/office/drawing/2014/main" id="{FBA0FCC5-3D64-4022-844E-51B5D6BE7F48}"/>
              </a:ext>
            </a:extLst>
          </p:cNvPr>
          <p:cNvPicPr>
            <a:picLocks noChangeAspect="1"/>
          </p:cNvPicPr>
          <p:nvPr/>
        </p:nvPicPr>
        <p:blipFill>
          <a:blip r:embed="rId2">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0" y="0"/>
            <a:ext cx="12192000" cy="6857999"/>
          </a:xfrm>
          <a:prstGeom prst="rect">
            <a:avLst/>
          </a:prstGeom>
        </p:spPr>
      </p:pic>
      <p:pic>
        <p:nvPicPr>
          <p:cNvPr id="8" name="Picture 7">
            <a:extLst>
              <a:ext uri="{FF2B5EF4-FFF2-40B4-BE49-F238E27FC236}">
                <a16:creationId xmlns:a16="http://schemas.microsoft.com/office/drawing/2014/main" id="{978647F8-5E2B-46A5-BA0B-C53E09D92645}"/>
              </a:ext>
            </a:extLst>
          </p:cNvPr>
          <p:cNvPicPr>
            <a:picLocks noChangeAspect="1"/>
          </p:cNvPicPr>
          <p:nvPr/>
        </p:nvPicPr>
        <p:blipFill rotWithShape="1">
          <a:blip r:embed="rId3"/>
          <a:srcRect l="20244" t="38906" r="23056" b="5654"/>
          <a:stretch/>
        </p:blipFill>
        <p:spPr>
          <a:xfrm>
            <a:off x="452756" y="479396"/>
            <a:ext cx="6871320" cy="4571998"/>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04625263-1DEF-4153-B280-8CFDCAC42596}"/>
              </a:ext>
            </a:extLst>
          </p:cNvPr>
          <p:cNvPicPr>
            <a:picLocks noChangeAspect="1"/>
          </p:cNvPicPr>
          <p:nvPr/>
        </p:nvPicPr>
        <p:blipFill rotWithShape="1">
          <a:blip r:embed="rId4"/>
          <a:srcRect l="19999" t="36854" r="44558" b="21086"/>
          <a:stretch/>
        </p:blipFill>
        <p:spPr>
          <a:xfrm>
            <a:off x="7412851" y="2414730"/>
            <a:ext cx="4326393" cy="37996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51764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descr="Man and woman discuss some documents">
            <a:extLst>
              <a:ext uri="{FF2B5EF4-FFF2-40B4-BE49-F238E27FC236}">
                <a16:creationId xmlns:a16="http://schemas.microsoft.com/office/drawing/2014/main" id="{FBA0FCC5-3D64-4022-844E-51B5D6BE7F48}"/>
              </a:ext>
            </a:extLst>
          </p:cNvPr>
          <p:cNvPicPr>
            <a:picLocks noChangeAspect="1"/>
          </p:cNvPicPr>
          <p:nvPr/>
        </p:nvPicPr>
        <p:blipFill>
          <a:blip r:embed="rId2">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0" y="0"/>
            <a:ext cx="12192000" cy="6857999"/>
          </a:xfrm>
          <a:prstGeom prst="rect">
            <a:avLst/>
          </a:prstGeom>
        </p:spPr>
      </p:pic>
      <p:sp>
        <p:nvSpPr>
          <p:cNvPr id="6" name="TextBox 5">
            <a:extLst>
              <a:ext uri="{FF2B5EF4-FFF2-40B4-BE49-F238E27FC236}">
                <a16:creationId xmlns:a16="http://schemas.microsoft.com/office/drawing/2014/main" id="{6128E2FE-7795-46EE-ADE4-331E874ACD62}"/>
              </a:ext>
            </a:extLst>
          </p:cNvPr>
          <p:cNvSpPr txBox="1"/>
          <p:nvPr/>
        </p:nvSpPr>
        <p:spPr>
          <a:xfrm>
            <a:off x="2086255" y="479394"/>
            <a:ext cx="7847860" cy="707886"/>
          </a:xfrm>
          <a:prstGeom prst="rect">
            <a:avLst/>
          </a:prstGeom>
          <a:noFill/>
        </p:spPr>
        <p:txBody>
          <a:bodyPr wrap="square" rtlCol="0">
            <a:spAutoFit/>
          </a:bodyPr>
          <a:lstStyle/>
          <a:p>
            <a:r>
              <a:rPr lang="en-US" sz="4000" b="1" dirty="0">
                <a:solidFill>
                  <a:schemeClr val="bg2">
                    <a:lumMod val="50000"/>
                  </a:schemeClr>
                </a:solidFill>
              </a:rPr>
              <a:t>Removal of Unnecessary Attributes</a:t>
            </a:r>
            <a:endParaRPr lang="en-IN" sz="4000" b="1" dirty="0">
              <a:solidFill>
                <a:schemeClr val="bg2">
                  <a:lumMod val="50000"/>
                </a:schemeClr>
              </a:solidFill>
            </a:endParaRPr>
          </a:p>
        </p:txBody>
      </p:sp>
      <p:pic>
        <p:nvPicPr>
          <p:cNvPr id="3" name="Picture 2">
            <a:extLst>
              <a:ext uri="{FF2B5EF4-FFF2-40B4-BE49-F238E27FC236}">
                <a16:creationId xmlns:a16="http://schemas.microsoft.com/office/drawing/2014/main" id="{081D7557-0683-40A8-95D5-A232169CFDFD}"/>
              </a:ext>
            </a:extLst>
          </p:cNvPr>
          <p:cNvPicPr>
            <a:picLocks noChangeAspect="1"/>
          </p:cNvPicPr>
          <p:nvPr/>
        </p:nvPicPr>
        <p:blipFill rotWithShape="1">
          <a:blip r:embed="rId3"/>
          <a:srcRect l="11910" t="17820" r="31375" b="19296"/>
          <a:stretch/>
        </p:blipFill>
        <p:spPr>
          <a:xfrm>
            <a:off x="710214" y="1373802"/>
            <a:ext cx="8398273" cy="4032683"/>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9A97E44B-A3C0-4525-8F52-38E64FFA93FD}"/>
              </a:ext>
            </a:extLst>
          </p:cNvPr>
          <p:cNvPicPr>
            <a:picLocks noChangeAspect="1"/>
          </p:cNvPicPr>
          <p:nvPr/>
        </p:nvPicPr>
        <p:blipFill rotWithShape="1">
          <a:blip r:embed="rId4"/>
          <a:srcRect l="17913" t="41551" r="57694" b="18000"/>
          <a:stretch/>
        </p:blipFill>
        <p:spPr>
          <a:xfrm>
            <a:off x="7534190" y="2161718"/>
            <a:ext cx="4142912" cy="421688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03317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B7F46F01-2D90-41F7-82BE-ADD2DE4698BB}"/>
              </a:ext>
            </a:extLst>
          </p:cNvPr>
          <p:cNvSpPr txBox="1"/>
          <p:nvPr/>
        </p:nvSpPr>
        <p:spPr>
          <a:xfrm>
            <a:off x="2210531" y="523778"/>
            <a:ext cx="7945515" cy="707886"/>
          </a:xfrm>
          <a:prstGeom prst="rect">
            <a:avLst/>
          </a:prstGeom>
          <a:noFill/>
        </p:spPr>
        <p:txBody>
          <a:bodyPr wrap="square" rtlCol="0">
            <a:spAutoFit/>
          </a:bodyPr>
          <a:lstStyle/>
          <a:p>
            <a:r>
              <a:rPr lang="en-US" sz="4000" b="1" dirty="0">
                <a:solidFill>
                  <a:schemeClr val="bg2">
                    <a:lumMod val="50000"/>
                  </a:schemeClr>
                </a:solidFill>
              </a:rPr>
              <a:t>Assigning Male as 0 &amp; Female as 1</a:t>
            </a:r>
            <a:endParaRPr lang="en-IN" sz="4000" b="1" dirty="0">
              <a:solidFill>
                <a:schemeClr val="bg2">
                  <a:lumMod val="50000"/>
                </a:schemeClr>
              </a:solidFill>
            </a:endParaRPr>
          </a:p>
        </p:txBody>
      </p:sp>
      <p:pic>
        <p:nvPicPr>
          <p:cNvPr id="9" name="Picture 8">
            <a:extLst>
              <a:ext uri="{FF2B5EF4-FFF2-40B4-BE49-F238E27FC236}">
                <a16:creationId xmlns:a16="http://schemas.microsoft.com/office/drawing/2014/main" id="{FEBA236B-AEC8-40EB-A574-9DF2D655589E}"/>
              </a:ext>
            </a:extLst>
          </p:cNvPr>
          <p:cNvPicPr>
            <a:picLocks noChangeAspect="1"/>
          </p:cNvPicPr>
          <p:nvPr/>
        </p:nvPicPr>
        <p:blipFill rotWithShape="1">
          <a:blip r:embed="rId4"/>
          <a:srcRect l="12097" t="18716" r="52478" b="18324"/>
          <a:stretch/>
        </p:blipFill>
        <p:spPr>
          <a:xfrm>
            <a:off x="2512381" y="1602910"/>
            <a:ext cx="6880194" cy="449605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61351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B7F46F01-2D90-41F7-82BE-ADD2DE4698BB}"/>
              </a:ext>
            </a:extLst>
          </p:cNvPr>
          <p:cNvSpPr txBox="1"/>
          <p:nvPr/>
        </p:nvSpPr>
        <p:spPr>
          <a:xfrm>
            <a:off x="594804" y="523778"/>
            <a:ext cx="11123719" cy="1692771"/>
          </a:xfrm>
          <a:prstGeom prst="rect">
            <a:avLst/>
          </a:prstGeom>
          <a:noFill/>
        </p:spPr>
        <p:txBody>
          <a:bodyPr wrap="square" rtlCol="0">
            <a:spAutoFit/>
          </a:bodyPr>
          <a:lstStyle/>
          <a:p>
            <a:pPr algn="ctr"/>
            <a:r>
              <a:rPr lang="en-IN" sz="3200" b="1" dirty="0">
                <a:solidFill>
                  <a:schemeClr val="bg2">
                    <a:lumMod val="50000"/>
                  </a:schemeClr>
                </a:solidFill>
              </a:rPr>
              <a:t>Assigning Southampton city(S) as 3, Cherbourg(C) as 1 and Queenstown(Q) as 2</a:t>
            </a:r>
          </a:p>
          <a:p>
            <a:pPr algn="ctr"/>
            <a:endParaRPr lang="en-IN" sz="4000" b="1" dirty="0">
              <a:solidFill>
                <a:schemeClr val="bg2">
                  <a:lumMod val="50000"/>
                </a:schemeClr>
              </a:solidFill>
            </a:endParaRPr>
          </a:p>
        </p:txBody>
      </p:sp>
      <p:pic>
        <p:nvPicPr>
          <p:cNvPr id="10" name="Picture 9">
            <a:extLst>
              <a:ext uri="{FF2B5EF4-FFF2-40B4-BE49-F238E27FC236}">
                <a16:creationId xmlns:a16="http://schemas.microsoft.com/office/drawing/2014/main" id="{0608A756-0907-433C-8A14-56B20DB19AF1}"/>
              </a:ext>
            </a:extLst>
          </p:cNvPr>
          <p:cNvPicPr>
            <a:picLocks noChangeAspect="1"/>
          </p:cNvPicPr>
          <p:nvPr/>
        </p:nvPicPr>
        <p:blipFill rotWithShape="1">
          <a:blip r:embed="rId4"/>
          <a:srcRect l="11670" t="31565" r="49604"/>
          <a:stretch/>
        </p:blipFill>
        <p:spPr>
          <a:xfrm>
            <a:off x="2583400" y="1695636"/>
            <a:ext cx="7119891" cy="46385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56795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descr="Man and woman discuss some documents">
            <a:extLst>
              <a:ext uri="{FF2B5EF4-FFF2-40B4-BE49-F238E27FC236}">
                <a16:creationId xmlns:a16="http://schemas.microsoft.com/office/drawing/2014/main" id="{FBA0FCC5-3D64-4022-844E-51B5D6BE7F48}"/>
              </a:ext>
            </a:extLst>
          </p:cNvPr>
          <p:cNvPicPr>
            <a:picLocks noChangeAspect="1"/>
          </p:cNvPicPr>
          <p:nvPr/>
        </p:nvPicPr>
        <p:blipFill>
          <a:blip r:embed="rId2">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0" y="0"/>
            <a:ext cx="12192000" cy="6857999"/>
          </a:xfrm>
          <a:prstGeom prst="rect">
            <a:avLst/>
          </a:prstGeom>
        </p:spPr>
      </p:pic>
      <p:sp>
        <p:nvSpPr>
          <p:cNvPr id="6" name="TextBox 5">
            <a:extLst>
              <a:ext uri="{FF2B5EF4-FFF2-40B4-BE49-F238E27FC236}">
                <a16:creationId xmlns:a16="http://schemas.microsoft.com/office/drawing/2014/main" id="{6128E2FE-7795-46EE-ADE4-331E874ACD62}"/>
              </a:ext>
            </a:extLst>
          </p:cNvPr>
          <p:cNvSpPr txBox="1"/>
          <p:nvPr/>
        </p:nvSpPr>
        <p:spPr>
          <a:xfrm>
            <a:off x="630314" y="479394"/>
            <a:ext cx="11052699" cy="1323439"/>
          </a:xfrm>
          <a:prstGeom prst="rect">
            <a:avLst/>
          </a:prstGeom>
          <a:noFill/>
        </p:spPr>
        <p:txBody>
          <a:bodyPr wrap="square" rtlCol="0">
            <a:spAutoFit/>
          </a:bodyPr>
          <a:lstStyle/>
          <a:p>
            <a:pPr algn="ctr"/>
            <a:r>
              <a:rPr lang="en-US" sz="4000" b="1" dirty="0">
                <a:solidFill>
                  <a:schemeClr val="bg2">
                    <a:lumMod val="50000"/>
                  </a:schemeClr>
                </a:solidFill>
              </a:rPr>
              <a:t>Filling the NaN values with the median of its attributes</a:t>
            </a:r>
            <a:endParaRPr lang="en-IN" sz="4000" b="1" dirty="0">
              <a:solidFill>
                <a:schemeClr val="bg2">
                  <a:lumMod val="50000"/>
                </a:schemeClr>
              </a:solidFill>
            </a:endParaRPr>
          </a:p>
        </p:txBody>
      </p:sp>
      <p:pic>
        <p:nvPicPr>
          <p:cNvPr id="12" name="Picture 11">
            <a:extLst>
              <a:ext uri="{FF2B5EF4-FFF2-40B4-BE49-F238E27FC236}">
                <a16:creationId xmlns:a16="http://schemas.microsoft.com/office/drawing/2014/main" id="{CFEB7C54-01C3-494B-88CC-6E1D4083373C}"/>
              </a:ext>
            </a:extLst>
          </p:cNvPr>
          <p:cNvPicPr>
            <a:picLocks noChangeAspect="1"/>
          </p:cNvPicPr>
          <p:nvPr/>
        </p:nvPicPr>
        <p:blipFill rotWithShape="1">
          <a:blip r:embed="rId3"/>
          <a:srcRect l="17847" t="22476" r="47462" b="69257"/>
          <a:stretch/>
        </p:blipFill>
        <p:spPr>
          <a:xfrm>
            <a:off x="923278" y="1899822"/>
            <a:ext cx="5024762" cy="585925"/>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B0B42B1B-4CD5-45AF-B715-FDC1B402CE57}"/>
              </a:ext>
            </a:extLst>
          </p:cNvPr>
          <p:cNvPicPr>
            <a:picLocks noChangeAspect="1"/>
          </p:cNvPicPr>
          <p:nvPr/>
        </p:nvPicPr>
        <p:blipFill rotWithShape="1">
          <a:blip r:embed="rId4"/>
          <a:srcRect l="20144" t="47319" r="58241" b="13515"/>
          <a:stretch/>
        </p:blipFill>
        <p:spPr>
          <a:xfrm>
            <a:off x="7483876" y="2024110"/>
            <a:ext cx="4039347" cy="4154748"/>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A9C95B3F-2E7C-4B78-B69C-7215359BF036}"/>
              </a:ext>
            </a:extLst>
          </p:cNvPr>
          <p:cNvPicPr>
            <a:picLocks noChangeAspect="1"/>
          </p:cNvPicPr>
          <p:nvPr/>
        </p:nvPicPr>
        <p:blipFill rotWithShape="1">
          <a:blip r:embed="rId5"/>
          <a:srcRect l="20024" t="26620" r="45971" b="25137"/>
          <a:stretch/>
        </p:blipFill>
        <p:spPr>
          <a:xfrm>
            <a:off x="949915" y="2564980"/>
            <a:ext cx="5007003" cy="359612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42490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17756" y="0"/>
            <a:ext cx="12192000" cy="6858000"/>
          </a:xfrm>
          <a:prstGeom prst="rect">
            <a:avLst/>
          </a:prstGeom>
        </p:spPr>
      </p:pic>
      <p:sp>
        <p:nvSpPr>
          <p:cNvPr id="7" name="TextBox 6">
            <a:extLst>
              <a:ext uri="{FF2B5EF4-FFF2-40B4-BE49-F238E27FC236}">
                <a16:creationId xmlns:a16="http://schemas.microsoft.com/office/drawing/2014/main" id="{B7F46F01-2D90-41F7-82BE-ADD2DE4698BB}"/>
              </a:ext>
            </a:extLst>
          </p:cNvPr>
          <p:cNvSpPr txBox="1"/>
          <p:nvPr/>
        </p:nvSpPr>
        <p:spPr>
          <a:xfrm>
            <a:off x="3373518" y="523778"/>
            <a:ext cx="5433132" cy="830997"/>
          </a:xfrm>
          <a:prstGeom prst="rect">
            <a:avLst/>
          </a:prstGeom>
          <a:noFill/>
        </p:spPr>
        <p:txBody>
          <a:bodyPr wrap="square" rtlCol="0">
            <a:spAutoFit/>
          </a:bodyPr>
          <a:lstStyle/>
          <a:p>
            <a:pPr algn="ctr"/>
            <a:r>
              <a:rPr lang="en-US" sz="4800" b="1" dirty="0">
                <a:solidFill>
                  <a:schemeClr val="bg2">
                    <a:lumMod val="50000"/>
                  </a:schemeClr>
                </a:solidFill>
              </a:rPr>
              <a:t>Data Visualization</a:t>
            </a:r>
            <a:endParaRPr lang="en-IN" sz="4800" b="1" dirty="0">
              <a:solidFill>
                <a:schemeClr val="bg2">
                  <a:lumMod val="50000"/>
                </a:schemeClr>
              </a:solidFill>
            </a:endParaRPr>
          </a:p>
        </p:txBody>
      </p:sp>
      <p:sp>
        <p:nvSpPr>
          <p:cNvPr id="2" name="TextBox 1">
            <a:extLst>
              <a:ext uri="{FF2B5EF4-FFF2-40B4-BE49-F238E27FC236}">
                <a16:creationId xmlns:a16="http://schemas.microsoft.com/office/drawing/2014/main" id="{40505336-5112-457E-89F4-625A9DC3F825}"/>
              </a:ext>
            </a:extLst>
          </p:cNvPr>
          <p:cNvSpPr txBox="1"/>
          <p:nvPr/>
        </p:nvSpPr>
        <p:spPr>
          <a:xfrm>
            <a:off x="1189606" y="2175029"/>
            <a:ext cx="10351363" cy="3416320"/>
          </a:xfrm>
          <a:prstGeom prst="rect">
            <a:avLst/>
          </a:prstGeom>
          <a:noFill/>
        </p:spPr>
        <p:txBody>
          <a:bodyPr wrap="square" rtlCol="0">
            <a:spAutoFit/>
          </a:bodyPr>
          <a:lstStyle/>
          <a:p>
            <a:pPr marL="571500" indent="-571500">
              <a:buFont typeface="Wingdings" panose="05000000000000000000" pitchFamily="2" charset="2"/>
              <a:buChar char="q"/>
            </a:pPr>
            <a:r>
              <a:rPr lang="en-IN" sz="3600" b="1" dirty="0">
                <a:solidFill>
                  <a:srgbClr val="002060"/>
                </a:solidFill>
              </a:rPr>
              <a:t>Data visualization is the graphical representation of information and data. By using </a:t>
            </a:r>
            <a:r>
              <a:rPr lang="en-IN" sz="3600" b="1" u="sng" dirty="0">
                <a:solidFill>
                  <a:srgbClr val="002060"/>
                </a:solidFill>
                <a:hlinkClick r:id="rId4">
                  <a:extLst>
                    <a:ext uri="{A12FA001-AC4F-418D-AE19-62706E023703}">
                      <ahyp:hlinkClr xmlns:ahyp="http://schemas.microsoft.com/office/drawing/2018/hyperlinkcolor" val="tx"/>
                    </a:ext>
                  </a:extLst>
                </a:hlinkClick>
              </a:rPr>
              <a:t>visual elements like charts, graphs, and maps</a:t>
            </a:r>
            <a:r>
              <a:rPr lang="en-IN" sz="3600" b="1" dirty="0">
                <a:solidFill>
                  <a:srgbClr val="002060"/>
                </a:solidFill>
              </a:rPr>
              <a:t>, data visualization tools provide an accessible way to see and understand trends, outliers, and patterns in data.</a:t>
            </a:r>
          </a:p>
        </p:txBody>
      </p:sp>
    </p:spTree>
    <p:extLst>
      <p:ext uri="{BB962C8B-B14F-4D97-AF65-F5344CB8AC3E}">
        <p14:creationId xmlns:p14="http://schemas.microsoft.com/office/powerpoint/2010/main" val="2575550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400" y="248598"/>
            <a:ext cx="11725200" cy="6362659"/>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en-US" sz="5400" b="1" dirty="0">
                <a:solidFill>
                  <a:schemeClr val="bg2">
                    <a:lumMod val="50000"/>
                  </a:schemeClr>
                </a:solidFill>
              </a:rPr>
              <a:t>Course Outline</a:t>
            </a:r>
          </a:p>
        </p:txBody>
      </p:sp>
      <p:graphicFrame>
        <p:nvGraphicFramePr>
          <p:cNvPr id="5" name="Content Placeholder 2" descr="SmartArt object">
            <a:extLst>
              <a:ext uri="{FF2B5EF4-FFF2-40B4-BE49-F238E27FC236}">
                <a16:creationId xmlns:a16="http://schemas.microsoft.com/office/drawing/2014/main" id="{A1342CC9-B5BC-4EE6-A03F-6501ED7CC4CC}"/>
              </a:ext>
            </a:extLst>
          </p:cNvPr>
          <p:cNvGraphicFramePr>
            <a:graphicFrameLocks/>
          </p:cNvGraphicFramePr>
          <p:nvPr>
            <p:extLst>
              <p:ext uri="{D42A27DB-BD31-4B8C-83A1-F6EECF244321}">
                <p14:modId xmlns:p14="http://schemas.microsoft.com/office/powerpoint/2010/main" val="1818405729"/>
              </p:ext>
            </p:extLst>
          </p:nvPr>
        </p:nvGraphicFramePr>
        <p:xfrm>
          <a:off x="685799" y="2037524"/>
          <a:ext cx="10817088" cy="41778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300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0ABF3067-E148-49D8-B407-2AC6DBCE6EAA}"/>
              </a:ext>
            </a:extLst>
          </p:cNvPr>
          <p:cNvPicPr>
            <a:picLocks noChangeAspect="1"/>
          </p:cNvPicPr>
          <p:nvPr/>
        </p:nvPicPr>
        <p:blipFill rotWithShape="1">
          <a:blip r:embed="rId4"/>
          <a:srcRect l="11868" t="23419" r="42574" b="19778"/>
          <a:stretch/>
        </p:blipFill>
        <p:spPr>
          <a:xfrm>
            <a:off x="2370335" y="754599"/>
            <a:ext cx="7430609" cy="4172504"/>
          </a:xfrm>
          <a:prstGeom prst="rect">
            <a:avLst/>
          </a:prstGeom>
        </p:spPr>
      </p:pic>
      <p:sp>
        <p:nvSpPr>
          <p:cNvPr id="4" name="TextBox 3">
            <a:extLst>
              <a:ext uri="{FF2B5EF4-FFF2-40B4-BE49-F238E27FC236}">
                <a16:creationId xmlns:a16="http://schemas.microsoft.com/office/drawing/2014/main" id="{FC493258-CF72-405B-AD4A-A032A56FDB6B}"/>
              </a:ext>
            </a:extLst>
          </p:cNvPr>
          <p:cNvSpPr txBox="1"/>
          <p:nvPr/>
        </p:nvSpPr>
        <p:spPr>
          <a:xfrm>
            <a:off x="692458" y="5326586"/>
            <a:ext cx="11079332" cy="954107"/>
          </a:xfrm>
          <a:prstGeom prst="rect">
            <a:avLst/>
          </a:prstGeom>
          <a:noFill/>
        </p:spPr>
        <p:txBody>
          <a:bodyPr wrap="square" rtlCol="0">
            <a:spAutoFit/>
          </a:bodyPr>
          <a:lstStyle/>
          <a:p>
            <a:r>
              <a:rPr lang="en-IN" sz="2800" b="1" dirty="0">
                <a:solidFill>
                  <a:srgbClr val="002060"/>
                </a:solidFill>
              </a:rPr>
              <a:t>Above graph shows, that the total survived (male + female) are around 35-40% and not survived (male + female) are around 60%</a:t>
            </a:r>
          </a:p>
        </p:txBody>
      </p:sp>
    </p:spTree>
    <p:extLst>
      <p:ext uri="{BB962C8B-B14F-4D97-AF65-F5344CB8AC3E}">
        <p14:creationId xmlns:p14="http://schemas.microsoft.com/office/powerpoint/2010/main" val="6710741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C493258-CF72-405B-AD4A-A032A56FDB6B}"/>
              </a:ext>
            </a:extLst>
          </p:cNvPr>
          <p:cNvSpPr txBox="1"/>
          <p:nvPr/>
        </p:nvSpPr>
        <p:spPr>
          <a:xfrm>
            <a:off x="547456" y="532667"/>
            <a:ext cx="11097087" cy="830997"/>
          </a:xfrm>
          <a:prstGeom prst="rect">
            <a:avLst/>
          </a:prstGeom>
          <a:noFill/>
        </p:spPr>
        <p:txBody>
          <a:bodyPr wrap="square" rtlCol="0">
            <a:spAutoFit/>
          </a:bodyPr>
          <a:lstStyle/>
          <a:p>
            <a:r>
              <a:rPr lang="en-IN" sz="2400" b="1" dirty="0">
                <a:solidFill>
                  <a:srgbClr val="002060"/>
                </a:solidFill>
              </a:rPr>
              <a:t>This graph shows, total men and women ratio on the ship and graph shows, total female are around 35-40% and male are around 60% on the ship</a:t>
            </a:r>
          </a:p>
        </p:txBody>
      </p:sp>
      <p:pic>
        <p:nvPicPr>
          <p:cNvPr id="3" name="Picture 2">
            <a:extLst>
              <a:ext uri="{FF2B5EF4-FFF2-40B4-BE49-F238E27FC236}">
                <a16:creationId xmlns:a16="http://schemas.microsoft.com/office/drawing/2014/main" id="{62EB41F3-98B3-458F-BECE-AE085B53EC19}"/>
              </a:ext>
            </a:extLst>
          </p:cNvPr>
          <p:cNvPicPr>
            <a:picLocks noChangeAspect="1"/>
          </p:cNvPicPr>
          <p:nvPr/>
        </p:nvPicPr>
        <p:blipFill rotWithShape="1">
          <a:blip r:embed="rId4"/>
          <a:srcRect l="11869" t="29559" r="32743" b="12703"/>
          <a:stretch/>
        </p:blipFill>
        <p:spPr>
          <a:xfrm>
            <a:off x="2681060" y="1741875"/>
            <a:ext cx="7288566" cy="44103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77622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C493258-CF72-405B-AD4A-A032A56FDB6B}"/>
              </a:ext>
            </a:extLst>
          </p:cNvPr>
          <p:cNvSpPr txBox="1"/>
          <p:nvPr/>
        </p:nvSpPr>
        <p:spPr>
          <a:xfrm>
            <a:off x="674703" y="5042524"/>
            <a:ext cx="11097087" cy="1569660"/>
          </a:xfrm>
          <a:prstGeom prst="rect">
            <a:avLst/>
          </a:prstGeom>
          <a:noFill/>
        </p:spPr>
        <p:txBody>
          <a:bodyPr wrap="square" rtlCol="0">
            <a:spAutoFit/>
          </a:bodyPr>
          <a:lstStyle/>
          <a:p>
            <a:r>
              <a:rPr lang="en-IN" sz="2400" b="1" dirty="0">
                <a:solidFill>
                  <a:srgbClr val="002060"/>
                </a:solidFill>
              </a:rPr>
              <a:t>Above graphs shows, total 1st, 2nd and 3rd class people on the ship</a:t>
            </a:r>
          </a:p>
          <a:p>
            <a:r>
              <a:rPr lang="en-IN" sz="2400" b="1" dirty="0">
                <a:solidFill>
                  <a:srgbClr val="002060"/>
                </a:solidFill>
              </a:rPr>
              <a:t> (survived + deceased)</a:t>
            </a:r>
          </a:p>
          <a:p>
            <a:r>
              <a:rPr lang="en-IN" sz="2400" b="1" dirty="0">
                <a:solidFill>
                  <a:srgbClr val="002060"/>
                </a:solidFill>
              </a:rPr>
              <a:t>Around 60% from 3rd class , and 20-20% of 1st and 2nd class are onboarded</a:t>
            </a:r>
          </a:p>
          <a:p>
            <a:endParaRPr lang="en-IN" sz="2400" b="1" dirty="0">
              <a:solidFill>
                <a:srgbClr val="002060"/>
              </a:solidFill>
            </a:endParaRPr>
          </a:p>
        </p:txBody>
      </p:sp>
      <p:pic>
        <p:nvPicPr>
          <p:cNvPr id="5" name="Picture 4">
            <a:extLst>
              <a:ext uri="{FF2B5EF4-FFF2-40B4-BE49-F238E27FC236}">
                <a16:creationId xmlns:a16="http://schemas.microsoft.com/office/drawing/2014/main" id="{3DB205EB-AB47-4E59-98D7-3058AB53B6B5}"/>
              </a:ext>
            </a:extLst>
          </p:cNvPr>
          <p:cNvPicPr>
            <a:picLocks noChangeAspect="1"/>
          </p:cNvPicPr>
          <p:nvPr/>
        </p:nvPicPr>
        <p:blipFill rotWithShape="1">
          <a:blip r:embed="rId4"/>
          <a:srcRect l="11689" t="17974" r="41843" b="31994"/>
          <a:stretch/>
        </p:blipFill>
        <p:spPr>
          <a:xfrm>
            <a:off x="2357021" y="639194"/>
            <a:ext cx="7750206" cy="41014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1644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C493258-CF72-405B-AD4A-A032A56FDB6B}"/>
              </a:ext>
            </a:extLst>
          </p:cNvPr>
          <p:cNvSpPr txBox="1"/>
          <p:nvPr/>
        </p:nvSpPr>
        <p:spPr>
          <a:xfrm>
            <a:off x="547456" y="532667"/>
            <a:ext cx="11097087" cy="1077218"/>
          </a:xfrm>
          <a:prstGeom prst="rect">
            <a:avLst/>
          </a:prstGeom>
          <a:noFill/>
        </p:spPr>
        <p:txBody>
          <a:bodyPr wrap="square" rtlCol="0">
            <a:spAutoFit/>
          </a:bodyPr>
          <a:lstStyle/>
          <a:p>
            <a:r>
              <a:rPr lang="en-IN" sz="3200" b="1" dirty="0">
                <a:solidFill>
                  <a:srgbClr val="002060"/>
                </a:solidFill>
              </a:rPr>
              <a:t>This graph shows, that </a:t>
            </a:r>
            <a:r>
              <a:rPr lang="en-US" altLang="en-US" sz="3200" b="1" dirty="0">
                <a:solidFill>
                  <a:srgbClr val="002060"/>
                </a:solidFill>
              </a:rPr>
              <a:t>there is some outliers like a person having age 80 and others</a:t>
            </a:r>
            <a:r>
              <a:rPr lang="en-IN" sz="3200" b="1" dirty="0">
                <a:solidFill>
                  <a:srgbClr val="002060"/>
                </a:solidFill>
              </a:rPr>
              <a:t> </a:t>
            </a:r>
          </a:p>
        </p:txBody>
      </p:sp>
      <p:pic>
        <p:nvPicPr>
          <p:cNvPr id="5" name="Picture 4">
            <a:extLst>
              <a:ext uri="{FF2B5EF4-FFF2-40B4-BE49-F238E27FC236}">
                <a16:creationId xmlns:a16="http://schemas.microsoft.com/office/drawing/2014/main" id="{82B7AA4F-1CF9-4CB1-93EA-59B32C816CAD}"/>
              </a:ext>
            </a:extLst>
          </p:cNvPr>
          <p:cNvPicPr>
            <a:picLocks noChangeAspect="1"/>
          </p:cNvPicPr>
          <p:nvPr/>
        </p:nvPicPr>
        <p:blipFill rotWithShape="1">
          <a:blip r:embed="rId4"/>
          <a:srcRect l="11990" t="47174" r="56199" b="3106"/>
          <a:stretch/>
        </p:blipFill>
        <p:spPr>
          <a:xfrm>
            <a:off x="2627790" y="1633497"/>
            <a:ext cx="6516210" cy="47317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33511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C493258-CF72-405B-AD4A-A032A56FDB6B}"/>
              </a:ext>
            </a:extLst>
          </p:cNvPr>
          <p:cNvSpPr txBox="1"/>
          <p:nvPr/>
        </p:nvSpPr>
        <p:spPr>
          <a:xfrm>
            <a:off x="674703" y="5042524"/>
            <a:ext cx="11097087" cy="954107"/>
          </a:xfrm>
          <a:prstGeom prst="rect">
            <a:avLst/>
          </a:prstGeom>
          <a:noFill/>
        </p:spPr>
        <p:txBody>
          <a:bodyPr wrap="square" rtlCol="0">
            <a:spAutoFit/>
          </a:bodyPr>
          <a:lstStyle/>
          <a:p>
            <a:r>
              <a:rPr lang="en-IN" sz="2800" b="1" dirty="0">
                <a:solidFill>
                  <a:srgbClr val="002060"/>
                </a:solidFill>
              </a:rPr>
              <a:t>Above graphs shows, 70% </a:t>
            </a:r>
            <a:r>
              <a:rPr lang="en-US" altLang="en-US" sz="2800" b="1" dirty="0">
                <a:solidFill>
                  <a:srgbClr val="002060"/>
                </a:solidFill>
                <a:latin typeface="+mj-lt"/>
              </a:rPr>
              <a:t>passengers embarked from Southampton, 20% from Cherbourg and 10% from Queenstown </a:t>
            </a:r>
            <a:endParaRPr lang="en-IN" sz="2800" b="1" dirty="0">
              <a:solidFill>
                <a:srgbClr val="002060"/>
              </a:solidFill>
              <a:latin typeface="+mj-lt"/>
            </a:endParaRPr>
          </a:p>
        </p:txBody>
      </p:sp>
      <p:pic>
        <p:nvPicPr>
          <p:cNvPr id="5" name="Picture 4">
            <a:extLst>
              <a:ext uri="{FF2B5EF4-FFF2-40B4-BE49-F238E27FC236}">
                <a16:creationId xmlns:a16="http://schemas.microsoft.com/office/drawing/2014/main" id="{0BCCAA86-C328-4D75-9B72-15E149D753FE}"/>
              </a:ext>
            </a:extLst>
          </p:cNvPr>
          <p:cNvPicPr>
            <a:picLocks noChangeAspect="1"/>
          </p:cNvPicPr>
          <p:nvPr/>
        </p:nvPicPr>
        <p:blipFill rotWithShape="1">
          <a:blip r:embed="rId4"/>
          <a:srcRect l="19490" t="25838" r="46168" b="22679"/>
          <a:stretch/>
        </p:blipFill>
        <p:spPr>
          <a:xfrm>
            <a:off x="2805351" y="612558"/>
            <a:ext cx="5983549" cy="42524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21072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C493258-CF72-405B-AD4A-A032A56FDB6B}"/>
              </a:ext>
            </a:extLst>
          </p:cNvPr>
          <p:cNvSpPr txBox="1"/>
          <p:nvPr/>
        </p:nvSpPr>
        <p:spPr>
          <a:xfrm>
            <a:off x="674703" y="5042524"/>
            <a:ext cx="11097087" cy="1077218"/>
          </a:xfrm>
          <a:prstGeom prst="rect">
            <a:avLst/>
          </a:prstGeom>
          <a:noFill/>
        </p:spPr>
        <p:txBody>
          <a:bodyPr wrap="square" rtlCol="0">
            <a:spAutoFit/>
          </a:bodyPr>
          <a:lstStyle/>
          <a:p>
            <a:r>
              <a:rPr lang="en-IN" sz="3200" b="1" dirty="0">
                <a:solidFill>
                  <a:srgbClr val="002060"/>
                </a:solidFill>
              </a:rPr>
              <a:t>Above graphs shows, that total of 15-20% of males were survived rest not.</a:t>
            </a:r>
          </a:p>
        </p:txBody>
      </p:sp>
      <p:pic>
        <p:nvPicPr>
          <p:cNvPr id="5" name="Picture 4">
            <a:extLst>
              <a:ext uri="{FF2B5EF4-FFF2-40B4-BE49-F238E27FC236}">
                <a16:creationId xmlns:a16="http://schemas.microsoft.com/office/drawing/2014/main" id="{F1A989F4-6010-4E22-ACEF-BFDE22E9E501}"/>
              </a:ext>
            </a:extLst>
          </p:cNvPr>
          <p:cNvPicPr>
            <a:picLocks noChangeAspect="1"/>
          </p:cNvPicPr>
          <p:nvPr/>
        </p:nvPicPr>
        <p:blipFill rotWithShape="1">
          <a:blip r:embed="rId4"/>
          <a:srcRect l="11748" t="20508" r="33345" b="29740"/>
          <a:stretch/>
        </p:blipFill>
        <p:spPr>
          <a:xfrm>
            <a:off x="2405849" y="621670"/>
            <a:ext cx="7510507" cy="42077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1871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C493258-CF72-405B-AD4A-A032A56FDB6B}"/>
              </a:ext>
            </a:extLst>
          </p:cNvPr>
          <p:cNvSpPr txBox="1"/>
          <p:nvPr/>
        </p:nvSpPr>
        <p:spPr>
          <a:xfrm>
            <a:off x="547456" y="532667"/>
            <a:ext cx="11097087" cy="1077218"/>
          </a:xfrm>
          <a:prstGeom prst="rect">
            <a:avLst/>
          </a:prstGeom>
          <a:noFill/>
        </p:spPr>
        <p:txBody>
          <a:bodyPr wrap="square" rtlCol="0">
            <a:spAutoFit/>
          </a:bodyPr>
          <a:lstStyle/>
          <a:p>
            <a:r>
              <a:rPr lang="en-IN" sz="3200" b="1" dirty="0">
                <a:solidFill>
                  <a:srgbClr val="002060"/>
                </a:solidFill>
              </a:rPr>
              <a:t>This graph shows, that total of 70-75% of survivors were females and around 30% were deceased</a:t>
            </a:r>
          </a:p>
        </p:txBody>
      </p:sp>
      <p:pic>
        <p:nvPicPr>
          <p:cNvPr id="3" name="Picture 2">
            <a:extLst>
              <a:ext uri="{FF2B5EF4-FFF2-40B4-BE49-F238E27FC236}">
                <a16:creationId xmlns:a16="http://schemas.microsoft.com/office/drawing/2014/main" id="{3AD7A1D3-1624-47CF-823A-158BB369115D}"/>
              </a:ext>
            </a:extLst>
          </p:cNvPr>
          <p:cNvPicPr>
            <a:picLocks noChangeAspect="1"/>
          </p:cNvPicPr>
          <p:nvPr/>
        </p:nvPicPr>
        <p:blipFill rotWithShape="1">
          <a:blip r:embed="rId4"/>
          <a:srcRect l="11689" t="24492" r="35345" b="27098"/>
          <a:stretch/>
        </p:blipFill>
        <p:spPr>
          <a:xfrm>
            <a:off x="2503503" y="1935335"/>
            <a:ext cx="7501630" cy="411923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61060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C493258-CF72-405B-AD4A-A032A56FDB6B}"/>
              </a:ext>
            </a:extLst>
          </p:cNvPr>
          <p:cNvSpPr txBox="1"/>
          <p:nvPr/>
        </p:nvSpPr>
        <p:spPr>
          <a:xfrm>
            <a:off x="674703" y="5042524"/>
            <a:ext cx="11097087" cy="1508105"/>
          </a:xfrm>
          <a:prstGeom prst="rect">
            <a:avLst/>
          </a:prstGeom>
          <a:noFill/>
        </p:spPr>
        <p:txBody>
          <a:bodyPr wrap="square" rtlCol="0">
            <a:spAutoFit/>
          </a:bodyPr>
          <a:lstStyle/>
          <a:p>
            <a:r>
              <a:rPr lang="en-IN" sz="2000" b="1" dirty="0">
                <a:solidFill>
                  <a:srgbClr val="002060"/>
                </a:solidFill>
              </a:rPr>
              <a:t>Above graphs shows, that most of the passengers of 3rd class (green line) were deceased after then 2nd class and then first while another distribution on the right shows most of the passengers of 1st class (blue line) were survived then 2nd then 1st</a:t>
            </a:r>
          </a:p>
          <a:p>
            <a:endParaRPr lang="en-IN" sz="3200" b="1" dirty="0">
              <a:solidFill>
                <a:srgbClr val="002060"/>
              </a:solidFill>
            </a:endParaRPr>
          </a:p>
        </p:txBody>
      </p:sp>
      <p:pic>
        <p:nvPicPr>
          <p:cNvPr id="3" name="Picture 2">
            <a:extLst>
              <a:ext uri="{FF2B5EF4-FFF2-40B4-BE49-F238E27FC236}">
                <a16:creationId xmlns:a16="http://schemas.microsoft.com/office/drawing/2014/main" id="{0C4E4EFF-006E-4539-9880-1675231C2008}"/>
              </a:ext>
            </a:extLst>
          </p:cNvPr>
          <p:cNvPicPr>
            <a:picLocks noChangeAspect="1"/>
          </p:cNvPicPr>
          <p:nvPr/>
        </p:nvPicPr>
        <p:blipFill rotWithShape="1">
          <a:blip r:embed="rId4"/>
          <a:srcRect l="11691" t="13119" r="47665" b="27212"/>
          <a:stretch/>
        </p:blipFill>
        <p:spPr>
          <a:xfrm>
            <a:off x="3027288" y="667234"/>
            <a:ext cx="5592932" cy="3984662"/>
          </a:xfrm>
          <a:prstGeom prst="rect">
            <a:avLst/>
          </a:prstGeom>
        </p:spPr>
      </p:pic>
    </p:spTree>
    <p:extLst>
      <p:ext uri="{BB962C8B-B14F-4D97-AF65-F5344CB8AC3E}">
        <p14:creationId xmlns:p14="http://schemas.microsoft.com/office/powerpoint/2010/main" val="36882890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C493258-CF72-405B-AD4A-A032A56FDB6B}"/>
              </a:ext>
            </a:extLst>
          </p:cNvPr>
          <p:cNvSpPr txBox="1"/>
          <p:nvPr/>
        </p:nvSpPr>
        <p:spPr>
          <a:xfrm>
            <a:off x="547456" y="532667"/>
            <a:ext cx="11097087" cy="1631216"/>
          </a:xfrm>
          <a:prstGeom prst="rect">
            <a:avLst/>
          </a:prstGeom>
          <a:noFill/>
        </p:spPr>
        <p:txBody>
          <a:bodyPr wrap="square" rtlCol="0">
            <a:spAutoFit/>
          </a:bodyPr>
          <a:lstStyle/>
          <a:p>
            <a:r>
              <a:rPr lang="en-IN" sz="2000" b="1" dirty="0">
                <a:solidFill>
                  <a:srgbClr val="002060"/>
                </a:solidFill>
              </a:rPr>
              <a:t>In this graph, </a:t>
            </a:r>
          </a:p>
          <a:p>
            <a:r>
              <a:rPr lang="en-IN" sz="2000" b="1" dirty="0">
                <a:solidFill>
                  <a:srgbClr val="002060"/>
                </a:solidFill>
              </a:rPr>
              <a:t>Blue line shows that 1st class most of the passengers have age 38-40</a:t>
            </a:r>
          </a:p>
          <a:p>
            <a:r>
              <a:rPr lang="en-IN" sz="2000" b="1" dirty="0">
                <a:solidFill>
                  <a:srgbClr val="002060"/>
                </a:solidFill>
              </a:rPr>
              <a:t>Orange line shows that 2nd class most of the passengers have age 25-40(most of them)</a:t>
            </a:r>
          </a:p>
          <a:p>
            <a:r>
              <a:rPr lang="en-IN" sz="2000" b="1" dirty="0">
                <a:solidFill>
                  <a:srgbClr val="002060"/>
                </a:solidFill>
              </a:rPr>
              <a:t>Green line shows that 3rd class passengers have age 20-40(mostly)</a:t>
            </a:r>
          </a:p>
          <a:p>
            <a:endParaRPr lang="en-IN" sz="2000" b="1" dirty="0">
              <a:solidFill>
                <a:srgbClr val="002060"/>
              </a:solidFill>
            </a:endParaRPr>
          </a:p>
        </p:txBody>
      </p:sp>
      <p:pic>
        <p:nvPicPr>
          <p:cNvPr id="5" name="Picture 4">
            <a:extLst>
              <a:ext uri="{FF2B5EF4-FFF2-40B4-BE49-F238E27FC236}">
                <a16:creationId xmlns:a16="http://schemas.microsoft.com/office/drawing/2014/main" id="{BAEB2CCA-E7CD-4079-A97C-5D896CDDD118}"/>
              </a:ext>
            </a:extLst>
          </p:cNvPr>
          <p:cNvPicPr>
            <a:picLocks noChangeAspect="1"/>
          </p:cNvPicPr>
          <p:nvPr/>
        </p:nvPicPr>
        <p:blipFill rotWithShape="1">
          <a:blip r:embed="rId4"/>
          <a:srcRect l="11878" t="13488" r="44451" b="27833"/>
          <a:stretch/>
        </p:blipFill>
        <p:spPr>
          <a:xfrm>
            <a:off x="3027285" y="2059623"/>
            <a:ext cx="6178862" cy="420801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5449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C493258-CF72-405B-AD4A-A032A56FDB6B}"/>
              </a:ext>
            </a:extLst>
          </p:cNvPr>
          <p:cNvSpPr txBox="1"/>
          <p:nvPr/>
        </p:nvSpPr>
        <p:spPr>
          <a:xfrm>
            <a:off x="674703" y="5042524"/>
            <a:ext cx="11097087" cy="1323439"/>
          </a:xfrm>
          <a:prstGeom prst="rect">
            <a:avLst/>
          </a:prstGeom>
          <a:noFill/>
        </p:spPr>
        <p:txBody>
          <a:bodyPr wrap="square" rtlCol="0">
            <a:spAutoFit/>
          </a:bodyPr>
          <a:lstStyle/>
          <a:p>
            <a:pPr algn="ctr"/>
            <a:r>
              <a:rPr lang="en-IN" sz="4000" b="1" dirty="0">
                <a:solidFill>
                  <a:srgbClr val="002060"/>
                </a:solidFill>
              </a:rPr>
              <a:t>Correlation matrix to identify relevant variables</a:t>
            </a:r>
          </a:p>
          <a:p>
            <a:pPr algn="ctr"/>
            <a:endParaRPr lang="en-IN" sz="4000" b="1" dirty="0">
              <a:solidFill>
                <a:srgbClr val="002060"/>
              </a:solidFill>
            </a:endParaRPr>
          </a:p>
        </p:txBody>
      </p:sp>
      <p:pic>
        <p:nvPicPr>
          <p:cNvPr id="5" name="Picture 4">
            <a:extLst>
              <a:ext uri="{FF2B5EF4-FFF2-40B4-BE49-F238E27FC236}">
                <a16:creationId xmlns:a16="http://schemas.microsoft.com/office/drawing/2014/main" id="{6AB1ED6B-A1F6-4975-9447-4DB9885DF093}"/>
              </a:ext>
            </a:extLst>
          </p:cNvPr>
          <p:cNvPicPr>
            <a:picLocks noChangeAspect="1"/>
          </p:cNvPicPr>
          <p:nvPr/>
        </p:nvPicPr>
        <p:blipFill rotWithShape="1">
          <a:blip r:embed="rId4"/>
          <a:srcRect l="11708" t="32201" r="37676" b="20017"/>
          <a:stretch/>
        </p:blipFill>
        <p:spPr>
          <a:xfrm>
            <a:off x="2281562" y="665825"/>
            <a:ext cx="7634797" cy="419026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47297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066800" y="642594"/>
            <a:ext cx="5029200" cy="1371600"/>
          </a:xfrm>
        </p:spPr>
        <p:txBody>
          <a:bodyPr vert="horz" lIns="91440" tIns="45720" rIns="91440" bIns="45720" rtlCol="0" anchor="ctr">
            <a:normAutofit/>
          </a:bodyPr>
          <a:lstStyle/>
          <a:p>
            <a:r>
              <a:rPr lang="en-US" sz="5400" b="1" dirty="0">
                <a:solidFill>
                  <a:schemeClr val="bg2">
                    <a:lumMod val="50000"/>
                  </a:schemeClr>
                </a:solidFill>
              </a:rPr>
              <a:t>Course Outline</a:t>
            </a:r>
          </a:p>
        </p:txBody>
      </p:sp>
      <p:graphicFrame>
        <p:nvGraphicFramePr>
          <p:cNvPr id="5" name="Content Placeholder 2" descr="SmartArt object">
            <a:extLst>
              <a:ext uri="{FF2B5EF4-FFF2-40B4-BE49-F238E27FC236}">
                <a16:creationId xmlns:a16="http://schemas.microsoft.com/office/drawing/2014/main" id="{A1342CC9-B5BC-4EE6-A03F-6501ED7CC4CC}"/>
              </a:ext>
            </a:extLst>
          </p:cNvPr>
          <p:cNvGraphicFramePr>
            <a:graphicFrameLocks/>
          </p:cNvGraphicFramePr>
          <p:nvPr>
            <p:extLst>
              <p:ext uri="{D42A27DB-BD31-4B8C-83A1-F6EECF244321}">
                <p14:modId xmlns:p14="http://schemas.microsoft.com/office/powerpoint/2010/main" val="1392978944"/>
              </p:ext>
            </p:extLst>
          </p:nvPr>
        </p:nvGraphicFramePr>
        <p:xfrm>
          <a:off x="687456" y="2128964"/>
          <a:ext cx="10817088" cy="38247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2073D3D2-637D-482F-854A-68FEEC3FBD85}"/>
              </a:ext>
            </a:extLst>
          </p:cNvPr>
          <p:cNvSpPr txBox="1"/>
          <p:nvPr/>
        </p:nvSpPr>
        <p:spPr>
          <a:xfrm>
            <a:off x="8096435" y="757364"/>
            <a:ext cx="3408109" cy="1371600"/>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40463398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C493258-CF72-405B-AD4A-A032A56FDB6B}"/>
              </a:ext>
            </a:extLst>
          </p:cNvPr>
          <p:cNvSpPr txBox="1"/>
          <p:nvPr/>
        </p:nvSpPr>
        <p:spPr>
          <a:xfrm>
            <a:off x="547456" y="532667"/>
            <a:ext cx="11097087" cy="1569660"/>
          </a:xfrm>
          <a:prstGeom prst="rect">
            <a:avLst/>
          </a:prstGeom>
          <a:noFill/>
        </p:spPr>
        <p:txBody>
          <a:bodyPr wrap="square" rtlCol="0">
            <a:spAutoFit/>
          </a:bodyPr>
          <a:lstStyle/>
          <a:p>
            <a:r>
              <a:rPr lang="en-IN" sz="2400" b="1" dirty="0">
                <a:solidFill>
                  <a:srgbClr val="002060"/>
                </a:solidFill>
              </a:rPr>
              <a:t>In this graph, heatmap shows dependency between Sex and Survived and the correlation value is 0.54. and we can also see the overall distribution of every attribute with respect to that of another.</a:t>
            </a:r>
          </a:p>
          <a:p>
            <a:endParaRPr lang="en-IN" sz="2400" b="1" dirty="0">
              <a:solidFill>
                <a:srgbClr val="002060"/>
              </a:solidFill>
            </a:endParaRPr>
          </a:p>
        </p:txBody>
      </p:sp>
      <p:pic>
        <p:nvPicPr>
          <p:cNvPr id="3" name="Picture 2">
            <a:extLst>
              <a:ext uri="{FF2B5EF4-FFF2-40B4-BE49-F238E27FC236}">
                <a16:creationId xmlns:a16="http://schemas.microsoft.com/office/drawing/2014/main" id="{8E6D94F0-6CB8-4CA6-B0AC-F0FCC48AFFD3}"/>
              </a:ext>
            </a:extLst>
          </p:cNvPr>
          <p:cNvPicPr>
            <a:picLocks noChangeAspect="1"/>
          </p:cNvPicPr>
          <p:nvPr/>
        </p:nvPicPr>
        <p:blipFill rotWithShape="1">
          <a:blip r:embed="rId4"/>
          <a:srcRect l="11456" t="13325" r="36735" b="2196"/>
          <a:stretch/>
        </p:blipFill>
        <p:spPr>
          <a:xfrm>
            <a:off x="3009530" y="1837678"/>
            <a:ext cx="6063449" cy="448765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4053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3" name="Picture 2">
            <a:extLst>
              <a:ext uri="{FF2B5EF4-FFF2-40B4-BE49-F238E27FC236}">
                <a16:creationId xmlns:a16="http://schemas.microsoft.com/office/drawing/2014/main" id="{69A16490-11D0-40F3-B6AE-39B770FC0A23}"/>
              </a:ext>
            </a:extLst>
          </p:cNvPr>
          <p:cNvPicPr>
            <a:picLocks noChangeAspect="1"/>
          </p:cNvPicPr>
          <p:nvPr/>
        </p:nvPicPr>
        <p:blipFill rotWithShape="1">
          <a:blip r:embed="rId4"/>
          <a:srcRect l="16786" t="43354" r="55714" b="42785"/>
          <a:stretch/>
        </p:blipFill>
        <p:spPr>
          <a:xfrm>
            <a:off x="506027" y="492037"/>
            <a:ext cx="2503503" cy="591039"/>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1DACB0A8-EF0C-4FE0-AC35-7619F7F65D2D}"/>
              </a:ext>
            </a:extLst>
          </p:cNvPr>
          <p:cNvPicPr>
            <a:picLocks noChangeAspect="1"/>
          </p:cNvPicPr>
          <p:nvPr/>
        </p:nvPicPr>
        <p:blipFill rotWithShape="1">
          <a:blip r:embed="rId5"/>
          <a:srcRect l="19780" t="25018" r="37702"/>
          <a:stretch/>
        </p:blipFill>
        <p:spPr>
          <a:xfrm>
            <a:off x="3559952" y="492036"/>
            <a:ext cx="8123068" cy="5917642"/>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F30035F0-52AB-4595-9D9D-49B9AAA86255}"/>
              </a:ext>
            </a:extLst>
          </p:cNvPr>
          <p:cNvSpPr txBox="1"/>
          <p:nvPr/>
        </p:nvSpPr>
        <p:spPr>
          <a:xfrm>
            <a:off x="683580" y="2157271"/>
            <a:ext cx="2503503" cy="3046988"/>
          </a:xfrm>
          <a:prstGeom prst="rect">
            <a:avLst/>
          </a:prstGeom>
          <a:noFill/>
        </p:spPr>
        <p:txBody>
          <a:bodyPr wrap="square" rtlCol="0">
            <a:spAutoFit/>
          </a:bodyPr>
          <a:lstStyle/>
          <a:p>
            <a:r>
              <a:rPr lang="en-US" sz="3200" b="1" dirty="0">
                <a:solidFill>
                  <a:srgbClr val="002060"/>
                </a:solidFill>
              </a:rPr>
              <a:t>This graph shows, the comparison between all the attributes and its self.</a:t>
            </a:r>
            <a:endParaRPr lang="en-IN" sz="3200" b="1" dirty="0">
              <a:solidFill>
                <a:srgbClr val="002060"/>
              </a:solidFill>
            </a:endParaRPr>
          </a:p>
        </p:txBody>
      </p:sp>
    </p:spTree>
    <p:extLst>
      <p:ext uri="{BB962C8B-B14F-4D97-AF65-F5344CB8AC3E}">
        <p14:creationId xmlns:p14="http://schemas.microsoft.com/office/powerpoint/2010/main" val="4227290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descr="SmartArt Graphic">
            <a:extLst>
              <a:ext uri="{FF2B5EF4-FFF2-40B4-BE49-F238E27FC236}">
                <a16:creationId xmlns:a16="http://schemas.microsoft.com/office/drawing/2014/main" id="{1DB14698-6DDD-402E-80BF-9A7A120FB18C}"/>
              </a:ext>
            </a:extLst>
          </p:cNvPr>
          <p:cNvGraphicFramePr/>
          <p:nvPr>
            <p:extLst>
              <p:ext uri="{D42A27DB-BD31-4B8C-83A1-F6EECF244321}">
                <p14:modId xmlns:p14="http://schemas.microsoft.com/office/powerpoint/2010/main" val="3650039732"/>
              </p:ext>
            </p:extLst>
          </p:nvPr>
        </p:nvGraphicFramePr>
        <p:xfrm>
          <a:off x="371158" y="1660123"/>
          <a:ext cx="11560628" cy="40570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Oval 5">
            <a:extLst>
              <a:ext uri="{FF2B5EF4-FFF2-40B4-BE49-F238E27FC236}">
                <a16:creationId xmlns:a16="http://schemas.microsoft.com/office/drawing/2014/main" id="{A3B1C9F1-E81E-42AF-BA09-1E3B1DE9D36F}"/>
              </a:ext>
            </a:extLst>
          </p:cNvPr>
          <p:cNvSpPr/>
          <p:nvPr/>
        </p:nvSpPr>
        <p:spPr>
          <a:xfrm>
            <a:off x="1328213" y="3143730"/>
            <a:ext cx="285052" cy="285052"/>
          </a:xfrm>
          <a:prstGeom prst="ellipse">
            <a:avLst/>
          </a:prstGeom>
          <a:solidFill>
            <a:schemeClr val="bg1"/>
          </a:solidFill>
          <a:ln w="381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8" name="TextBox 7">
            <a:extLst>
              <a:ext uri="{FF2B5EF4-FFF2-40B4-BE49-F238E27FC236}">
                <a16:creationId xmlns:a16="http://schemas.microsoft.com/office/drawing/2014/main" id="{19F2F7B6-DA96-4816-B319-0DD60191F379}"/>
              </a:ext>
            </a:extLst>
          </p:cNvPr>
          <p:cNvSpPr txBox="1"/>
          <p:nvPr/>
        </p:nvSpPr>
        <p:spPr>
          <a:xfrm>
            <a:off x="1722272" y="479392"/>
            <a:ext cx="8220723" cy="707886"/>
          </a:xfrm>
          <a:prstGeom prst="rect">
            <a:avLst/>
          </a:prstGeom>
          <a:noFill/>
        </p:spPr>
        <p:txBody>
          <a:bodyPr wrap="square" rtlCol="0">
            <a:spAutoFit/>
          </a:bodyPr>
          <a:lstStyle/>
          <a:p>
            <a:pPr algn="ctr"/>
            <a:r>
              <a:rPr lang="en-US" sz="4000" b="1" dirty="0">
                <a:solidFill>
                  <a:schemeClr val="bg2">
                    <a:lumMod val="50000"/>
                  </a:schemeClr>
                </a:solidFill>
              </a:rPr>
              <a:t>Machine Learning Algorithms</a:t>
            </a:r>
            <a:endParaRPr lang="en-IN" sz="4000" b="1" dirty="0">
              <a:solidFill>
                <a:schemeClr val="bg2">
                  <a:lumMod val="50000"/>
                </a:schemeClr>
              </a:solidFill>
            </a:endParaRPr>
          </a:p>
        </p:txBody>
      </p:sp>
      <p:sp>
        <p:nvSpPr>
          <p:cNvPr id="9" name="TextBox 8">
            <a:extLst>
              <a:ext uri="{FF2B5EF4-FFF2-40B4-BE49-F238E27FC236}">
                <a16:creationId xmlns:a16="http://schemas.microsoft.com/office/drawing/2014/main" id="{E9EEF33C-43A6-4591-B0C7-01E85649D5C5}"/>
              </a:ext>
            </a:extLst>
          </p:cNvPr>
          <p:cNvSpPr txBox="1"/>
          <p:nvPr/>
        </p:nvSpPr>
        <p:spPr>
          <a:xfrm>
            <a:off x="470516" y="1988606"/>
            <a:ext cx="2006353" cy="1077218"/>
          </a:xfrm>
          <a:prstGeom prst="rect">
            <a:avLst/>
          </a:prstGeom>
          <a:noFill/>
        </p:spPr>
        <p:txBody>
          <a:bodyPr wrap="square" rtlCol="0">
            <a:spAutoFit/>
          </a:bodyPr>
          <a:lstStyle/>
          <a:p>
            <a:pPr algn="ctr"/>
            <a:r>
              <a:rPr lang="en-US" sz="3200" dirty="0">
                <a:solidFill>
                  <a:schemeClr val="bg2">
                    <a:lumMod val="50000"/>
                  </a:schemeClr>
                </a:solidFill>
              </a:rPr>
              <a:t>1. Logistic Regression</a:t>
            </a:r>
            <a:endParaRPr lang="en-IN" sz="3200" dirty="0">
              <a:solidFill>
                <a:schemeClr val="bg2">
                  <a:lumMod val="50000"/>
                </a:schemeClr>
              </a:solidFill>
            </a:endParaRPr>
          </a:p>
        </p:txBody>
      </p:sp>
      <p:sp>
        <p:nvSpPr>
          <p:cNvPr id="10" name="Oval 9">
            <a:extLst>
              <a:ext uri="{FF2B5EF4-FFF2-40B4-BE49-F238E27FC236}">
                <a16:creationId xmlns:a16="http://schemas.microsoft.com/office/drawing/2014/main" id="{640E1703-E627-42AC-A6CC-50AC4351602B}"/>
              </a:ext>
            </a:extLst>
          </p:cNvPr>
          <p:cNvSpPr/>
          <p:nvPr/>
        </p:nvSpPr>
        <p:spPr>
          <a:xfrm>
            <a:off x="3735550" y="3154072"/>
            <a:ext cx="285052" cy="285052"/>
          </a:xfrm>
          <a:prstGeom prst="ellipse">
            <a:avLst/>
          </a:prstGeom>
          <a:solidFill>
            <a:schemeClr val="bg1"/>
          </a:solidFill>
          <a:ln w="381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1695A40D-4B6F-4E11-9F64-EFC149497921}"/>
              </a:ext>
            </a:extLst>
          </p:cNvPr>
          <p:cNvSpPr txBox="1"/>
          <p:nvPr/>
        </p:nvSpPr>
        <p:spPr>
          <a:xfrm>
            <a:off x="2584886" y="3485025"/>
            <a:ext cx="2599676" cy="1077218"/>
          </a:xfrm>
          <a:prstGeom prst="rect">
            <a:avLst/>
          </a:prstGeom>
          <a:noFill/>
        </p:spPr>
        <p:txBody>
          <a:bodyPr wrap="square" rtlCol="0">
            <a:spAutoFit/>
          </a:bodyPr>
          <a:lstStyle/>
          <a:p>
            <a:pPr algn="ctr"/>
            <a:r>
              <a:rPr lang="en-US" sz="3200" dirty="0">
                <a:solidFill>
                  <a:schemeClr val="bg2">
                    <a:lumMod val="50000"/>
                  </a:schemeClr>
                </a:solidFill>
              </a:rPr>
              <a:t>2. </a:t>
            </a:r>
            <a:r>
              <a:rPr lang="en-IN" sz="3200" dirty="0">
                <a:solidFill>
                  <a:schemeClr val="bg2">
                    <a:lumMod val="50000"/>
                  </a:schemeClr>
                </a:solidFill>
              </a:rPr>
              <a:t>Gaussian Naive Bayes</a:t>
            </a:r>
          </a:p>
        </p:txBody>
      </p:sp>
      <p:sp>
        <p:nvSpPr>
          <p:cNvPr id="12" name="Oval 11">
            <a:extLst>
              <a:ext uri="{FF2B5EF4-FFF2-40B4-BE49-F238E27FC236}">
                <a16:creationId xmlns:a16="http://schemas.microsoft.com/office/drawing/2014/main" id="{55327B78-56ED-4313-9A06-EC979C4C9FD7}"/>
              </a:ext>
            </a:extLst>
          </p:cNvPr>
          <p:cNvSpPr/>
          <p:nvPr/>
        </p:nvSpPr>
        <p:spPr>
          <a:xfrm>
            <a:off x="6826467" y="3155552"/>
            <a:ext cx="285052" cy="285052"/>
          </a:xfrm>
          <a:prstGeom prst="ellipse">
            <a:avLst/>
          </a:prstGeom>
          <a:solidFill>
            <a:schemeClr val="bg1"/>
          </a:solidFill>
          <a:ln w="381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3" name="TextBox 12">
            <a:extLst>
              <a:ext uri="{FF2B5EF4-FFF2-40B4-BE49-F238E27FC236}">
                <a16:creationId xmlns:a16="http://schemas.microsoft.com/office/drawing/2014/main" id="{A5E136AC-8ABC-4EFF-8B4B-167DBE614508}"/>
              </a:ext>
            </a:extLst>
          </p:cNvPr>
          <p:cNvSpPr txBox="1"/>
          <p:nvPr/>
        </p:nvSpPr>
        <p:spPr>
          <a:xfrm>
            <a:off x="5674333" y="2016716"/>
            <a:ext cx="2573024" cy="1077218"/>
          </a:xfrm>
          <a:prstGeom prst="rect">
            <a:avLst/>
          </a:prstGeom>
          <a:noFill/>
        </p:spPr>
        <p:txBody>
          <a:bodyPr wrap="square" rtlCol="0">
            <a:spAutoFit/>
          </a:bodyPr>
          <a:lstStyle/>
          <a:p>
            <a:pPr algn="ctr"/>
            <a:r>
              <a:rPr lang="en-IN" sz="3200" dirty="0">
                <a:solidFill>
                  <a:schemeClr val="bg2">
                    <a:lumMod val="50000"/>
                  </a:schemeClr>
                </a:solidFill>
              </a:rPr>
              <a:t>3. Decision Tree </a:t>
            </a:r>
          </a:p>
        </p:txBody>
      </p:sp>
      <p:sp>
        <p:nvSpPr>
          <p:cNvPr id="14" name="Oval 13">
            <a:extLst>
              <a:ext uri="{FF2B5EF4-FFF2-40B4-BE49-F238E27FC236}">
                <a16:creationId xmlns:a16="http://schemas.microsoft.com/office/drawing/2014/main" id="{D07F1404-B4A0-44AF-A54D-ADD084BD0C3E}"/>
              </a:ext>
            </a:extLst>
          </p:cNvPr>
          <p:cNvSpPr/>
          <p:nvPr/>
        </p:nvSpPr>
        <p:spPr>
          <a:xfrm>
            <a:off x="10245844" y="3157030"/>
            <a:ext cx="285052" cy="285052"/>
          </a:xfrm>
          <a:prstGeom prst="ellipse">
            <a:avLst/>
          </a:prstGeom>
          <a:solidFill>
            <a:schemeClr val="bg1"/>
          </a:solidFill>
          <a:ln w="381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C9B016AF-B791-46B7-A71A-486B5876788C}"/>
              </a:ext>
            </a:extLst>
          </p:cNvPr>
          <p:cNvSpPr txBox="1"/>
          <p:nvPr/>
        </p:nvSpPr>
        <p:spPr>
          <a:xfrm>
            <a:off x="9084836" y="3527398"/>
            <a:ext cx="2599676" cy="1077218"/>
          </a:xfrm>
          <a:prstGeom prst="rect">
            <a:avLst/>
          </a:prstGeom>
          <a:noFill/>
        </p:spPr>
        <p:txBody>
          <a:bodyPr wrap="square" rtlCol="0">
            <a:spAutoFit/>
          </a:bodyPr>
          <a:lstStyle/>
          <a:p>
            <a:pPr algn="ctr"/>
            <a:r>
              <a:rPr lang="en-US" sz="3200" dirty="0">
                <a:solidFill>
                  <a:schemeClr val="bg2">
                    <a:lumMod val="50000"/>
                  </a:schemeClr>
                </a:solidFill>
              </a:rPr>
              <a:t>4. Random Forest</a:t>
            </a:r>
            <a:endParaRPr lang="en-IN" sz="3200" dirty="0">
              <a:solidFill>
                <a:schemeClr val="bg2">
                  <a:lumMod val="50000"/>
                </a:schemeClr>
              </a:solidFill>
            </a:endParaRPr>
          </a:p>
        </p:txBody>
      </p:sp>
      <p:pic>
        <p:nvPicPr>
          <p:cNvPr id="19" name="Picture Placeholder 22" descr="view of group working at a conference tables">
            <a:extLst>
              <a:ext uri="{FF2B5EF4-FFF2-40B4-BE49-F238E27FC236}">
                <a16:creationId xmlns:a16="http://schemas.microsoft.com/office/drawing/2014/main" id="{6DC7AD4F-52B7-48CC-9373-5C1CE832BB96}"/>
              </a:ext>
            </a:extLst>
          </p:cNvPr>
          <p:cNvPicPr>
            <a:picLocks noChangeAspect="1"/>
          </p:cNvPicPr>
          <p:nvPr/>
        </p:nvPicPr>
        <p:blipFill rotWithShape="1">
          <a:blip r:embed="rId8" cstate="print">
            <a:duotone>
              <a:prstClr val="black"/>
              <a:schemeClr val="tx2">
                <a:tint val="45000"/>
                <a:satMod val="400000"/>
              </a:schemeClr>
            </a:duotone>
            <a:extLst>
              <a:ext uri="{28A0092B-C50C-407E-A947-70E740481C1C}">
                <a14:useLocalDpi xmlns:a14="http://schemas.microsoft.com/office/drawing/2010/main" val="0"/>
              </a:ext>
            </a:extLst>
          </a:blip>
          <a:srcRect/>
          <a:stretch/>
        </p:blipFill>
        <p:spPr>
          <a:xfrm>
            <a:off x="371158" y="4667210"/>
            <a:ext cx="11449684" cy="1813560"/>
          </a:xfrm>
          <a:prstGeom prst="rect">
            <a:avLst/>
          </a:prstGeom>
        </p:spPr>
      </p:pic>
    </p:spTree>
    <p:extLst>
      <p:ext uri="{BB962C8B-B14F-4D97-AF65-F5344CB8AC3E}">
        <p14:creationId xmlns:p14="http://schemas.microsoft.com/office/powerpoint/2010/main" val="29184088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descr="Group of people work">
            <a:extLst>
              <a:ext uri="{FF2B5EF4-FFF2-40B4-BE49-F238E27FC236}">
                <a16:creationId xmlns:a16="http://schemas.microsoft.com/office/drawing/2014/main" id="{629BC6C6-3A70-47B9-941C-027C6A66E44C}"/>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123CDD5-180B-4823-A6B5-EBD06C4C3CB7}"/>
              </a:ext>
            </a:extLst>
          </p:cNvPr>
          <p:cNvPicPr>
            <a:picLocks noChangeAspect="1"/>
          </p:cNvPicPr>
          <p:nvPr/>
        </p:nvPicPr>
        <p:blipFill rotWithShape="1">
          <a:blip r:embed="rId4"/>
          <a:srcRect l="10842" t="18375" r="10051" b="15999"/>
          <a:stretch/>
        </p:blipFill>
        <p:spPr>
          <a:xfrm>
            <a:off x="2024109" y="1349405"/>
            <a:ext cx="8069801" cy="411923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258804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descr="Group of people work">
            <a:extLst>
              <a:ext uri="{FF2B5EF4-FFF2-40B4-BE49-F238E27FC236}">
                <a16:creationId xmlns:a16="http://schemas.microsoft.com/office/drawing/2014/main" id="{629BC6C6-3A70-47B9-941C-027C6A66E44C}"/>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C7A709A-94C4-4064-B913-DE780392E38C}"/>
              </a:ext>
            </a:extLst>
          </p:cNvPr>
          <p:cNvPicPr>
            <a:picLocks noChangeAspect="1"/>
          </p:cNvPicPr>
          <p:nvPr/>
        </p:nvPicPr>
        <p:blipFill rotWithShape="1">
          <a:blip r:embed="rId4"/>
          <a:srcRect l="12015" t="47930" r="7014" b="6734"/>
          <a:stretch/>
        </p:blipFill>
        <p:spPr>
          <a:xfrm>
            <a:off x="1228078" y="2450230"/>
            <a:ext cx="9871968" cy="2772051"/>
          </a:xfrm>
          <a:prstGeom prst="rect">
            <a:avLst/>
          </a:prstGeom>
          <a:ln>
            <a:noFill/>
          </a:ln>
          <a:effectLst>
            <a:outerShdw blurRad="190500" algn="tl" rotWithShape="0">
              <a:srgbClr val="000000">
                <a:alpha val="70000"/>
              </a:srgbClr>
            </a:outerShdw>
          </a:effectLst>
        </p:spPr>
      </p:pic>
      <p:sp>
        <p:nvSpPr>
          <p:cNvPr id="6" name="TextBox 5">
            <a:extLst>
              <a:ext uri="{FF2B5EF4-FFF2-40B4-BE49-F238E27FC236}">
                <a16:creationId xmlns:a16="http://schemas.microsoft.com/office/drawing/2014/main" id="{4107F092-624F-46AF-ADAB-0B30E6FC5404}"/>
              </a:ext>
            </a:extLst>
          </p:cNvPr>
          <p:cNvSpPr txBox="1"/>
          <p:nvPr/>
        </p:nvSpPr>
        <p:spPr>
          <a:xfrm>
            <a:off x="1806883" y="796755"/>
            <a:ext cx="8391525" cy="1015663"/>
          </a:xfrm>
          <a:prstGeom prst="rect">
            <a:avLst/>
          </a:prstGeom>
          <a:noFill/>
        </p:spPr>
        <p:txBody>
          <a:bodyPr wrap="square" rtlCol="0">
            <a:spAutoFit/>
          </a:bodyPr>
          <a:lstStyle/>
          <a:p>
            <a:pPr algn="ctr"/>
            <a:r>
              <a:rPr lang="en-IN" sz="6000" b="1" dirty="0">
                <a:solidFill>
                  <a:srgbClr val="002060"/>
                </a:solidFill>
              </a:rPr>
              <a:t>Logistic Regression</a:t>
            </a:r>
          </a:p>
        </p:txBody>
      </p:sp>
    </p:spTree>
    <p:extLst>
      <p:ext uri="{BB962C8B-B14F-4D97-AF65-F5344CB8AC3E}">
        <p14:creationId xmlns:p14="http://schemas.microsoft.com/office/powerpoint/2010/main" val="32127226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descr="Group of people work">
            <a:extLst>
              <a:ext uri="{FF2B5EF4-FFF2-40B4-BE49-F238E27FC236}">
                <a16:creationId xmlns:a16="http://schemas.microsoft.com/office/drawing/2014/main" id="{629BC6C6-3A70-47B9-941C-027C6A66E44C}"/>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Title 4">
            <a:extLst>
              <a:ext uri="{FF2B5EF4-FFF2-40B4-BE49-F238E27FC236}">
                <a16:creationId xmlns:a16="http://schemas.microsoft.com/office/drawing/2014/main" id="{1090B8C3-BFC8-4E96-A03E-9D27E321E531}"/>
              </a:ext>
            </a:extLst>
          </p:cNvPr>
          <p:cNvSpPr txBox="1">
            <a:spLocks/>
          </p:cNvSpPr>
          <p:nvPr/>
        </p:nvSpPr>
        <p:spPr>
          <a:xfrm>
            <a:off x="387935" y="707808"/>
            <a:ext cx="11416129" cy="13606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ctr"/>
            <a:r>
              <a:rPr lang="en-IN" sz="6000" b="1" dirty="0">
                <a:solidFill>
                  <a:srgbClr val="002060"/>
                </a:solidFill>
              </a:rPr>
              <a:t>Gaussian Naive Bayes</a:t>
            </a:r>
          </a:p>
          <a:p>
            <a:pPr algn="ctr"/>
            <a:endParaRPr lang="en-IN" b="1" dirty="0">
              <a:solidFill>
                <a:srgbClr val="002060"/>
              </a:solidFill>
            </a:endParaRPr>
          </a:p>
        </p:txBody>
      </p:sp>
      <p:pic>
        <p:nvPicPr>
          <p:cNvPr id="6" name="Picture 5">
            <a:extLst>
              <a:ext uri="{FF2B5EF4-FFF2-40B4-BE49-F238E27FC236}">
                <a16:creationId xmlns:a16="http://schemas.microsoft.com/office/drawing/2014/main" id="{E2BCA3EF-75EF-48FE-BAA1-E3F16596B8BD}"/>
              </a:ext>
            </a:extLst>
          </p:cNvPr>
          <p:cNvPicPr>
            <a:picLocks noChangeAspect="1"/>
          </p:cNvPicPr>
          <p:nvPr/>
        </p:nvPicPr>
        <p:blipFill rotWithShape="1">
          <a:blip r:embed="rId4"/>
          <a:srcRect l="10486" t="36394" r="14150" b="9720"/>
          <a:stretch/>
        </p:blipFill>
        <p:spPr>
          <a:xfrm>
            <a:off x="1501805" y="2092909"/>
            <a:ext cx="9188389" cy="3524435"/>
          </a:xfrm>
          <a:prstGeom prst="rect">
            <a:avLst/>
          </a:prstGeom>
        </p:spPr>
      </p:pic>
    </p:spTree>
    <p:extLst>
      <p:ext uri="{BB962C8B-B14F-4D97-AF65-F5344CB8AC3E}">
        <p14:creationId xmlns:p14="http://schemas.microsoft.com/office/powerpoint/2010/main" val="982721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descr="Group of people work">
            <a:extLst>
              <a:ext uri="{FF2B5EF4-FFF2-40B4-BE49-F238E27FC236}">
                <a16:creationId xmlns:a16="http://schemas.microsoft.com/office/drawing/2014/main" id="{629BC6C6-3A70-47B9-941C-027C6A66E44C}"/>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8BF8DCBC-2FFA-46DC-B363-022C008C6BC7}"/>
              </a:ext>
            </a:extLst>
          </p:cNvPr>
          <p:cNvPicPr>
            <a:picLocks noChangeAspect="1"/>
          </p:cNvPicPr>
          <p:nvPr/>
        </p:nvPicPr>
        <p:blipFill rotWithShape="1">
          <a:blip r:embed="rId4"/>
          <a:srcRect l="-510" t="42365" r="1" b="9992"/>
          <a:stretch/>
        </p:blipFill>
        <p:spPr>
          <a:xfrm>
            <a:off x="470516" y="1908702"/>
            <a:ext cx="11203620" cy="3116063"/>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EE240AE2-C410-41B2-9A64-D6160AC91E26}"/>
              </a:ext>
            </a:extLst>
          </p:cNvPr>
          <p:cNvSpPr txBox="1"/>
          <p:nvPr/>
        </p:nvSpPr>
        <p:spPr>
          <a:xfrm>
            <a:off x="1771370" y="492988"/>
            <a:ext cx="8391525" cy="1107996"/>
          </a:xfrm>
          <a:prstGeom prst="rect">
            <a:avLst/>
          </a:prstGeom>
          <a:noFill/>
        </p:spPr>
        <p:txBody>
          <a:bodyPr wrap="square" rtlCol="0">
            <a:spAutoFit/>
          </a:bodyPr>
          <a:lstStyle/>
          <a:p>
            <a:pPr algn="ctr"/>
            <a:r>
              <a:rPr lang="en-IN" sz="6600" b="1" dirty="0">
                <a:solidFill>
                  <a:srgbClr val="002060"/>
                </a:solidFill>
              </a:rPr>
              <a:t>Decision Tree</a:t>
            </a:r>
          </a:p>
        </p:txBody>
      </p:sp>
    </p:spTree>
    <p:extLst>
      <p:ext uri="{BB962C8B-B14F-4D97-AF65-F5344CB8AC3E}">
        <p14:creationId xmlns:p14="http://schemas.microsoft.com/office/powerpoint/2010/main" val="26710537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7" descr="Person overlooking the horizon from the top of a mountain">
            <a:extLst>
              <a:ext uri="{FF2B5EF4-FFF2-40B4-BE49-F238E27FC236}">
                <a16:creationId xmlns:a16="http://schemas.microsoft.com/office/drawing/2014/main" id="{F211CCA3-4CF6-4CE8-81A9-AB2EB94DF892}"/>
              </a:ext>
            </a:extLst>
          </p:cNvPr>
          <p:cNvPicPr>
            <a:picLocks noChangeAspect="1"/>
          </p:cNvPicPr>
          <p:nvPr/>
        </p:nvPicPr>
        <p:blipFill>
          <a:blip r:embed="rId2"/>
          <a:srcRect t="9324" b="9324"/>
          <a:stretch>
            <a:fillRect/>
          </a:stretch>
        </p:blipFill>
        <p:spPr>
          <a:xfrm>
            <a:off x="0" y="-8878"/>
            <a:ext cx="12192000" cy="6858000"/>
          </a:xfrm>
          <a:prstGeom prst="rect">
            <a:avLst/>
          </a:prstGeom>
        </p:spPr>
      </p:pic>
      <p:sp>
        <p:nvSpPr>
          <p:cNvPr id="6" name="TextBox 5">
            <a:extLst>
              <a:ext uri="{FF2B5EF4-FFF2-40B4-BE49-F238E27FC236}">
                <a16:creationId xmlns:a16="http://schemas.microsoft.com/office/drawing/2014/main" id="{611E6615-5A91-4E6F-8C1A-10261B8761FB}"/>
              </a:ext>
            </a:extLst>
          </p:cNvPr>
          <p:cNvSpPr txBox="1"/>
          <p:nvPr/>
        </p:nvSpPr>
        <p:spPr>
          <a:xfrm>
            <a:off x="1733550" y="80909"/>
            <a:ext cx="8810625" cy="1938992"/>
          </a:xfrm>
          <a:prstGeom prst="rect">
            <a:avLst/>
          </a:prstGeom>
          <a:noFill/>
        </p:spPr>
        <p:txBody>
          <a:bodyPr wrap="square" rtlCol="0">
            <a:spAutoFit/>
          </a:bodyPr>
          <a:lstStyle/>
          <a:p>
            <a:pPr algn="ctr"/>
            <a:r>
              <a:rPr lang="en-US" sz="6000" b="1" dirty="0">
                <a:solidFill>
                  <a:srgbClr val="002060"/>
                </a:solidFill>
              </a:rPr>
              <a:t>Random Forest</a:t>
            </a:r>
            <a:endParaRPr lang="en-IN" sz="6000" b="1" dirty="0">
              <a:solidFill>
                <a:srgbClr val="002060"/>
              </a:solidFill>
            </a:endParaRPr>
          </a:p>
          <a:p>
            <a:endParaRPr lang="en-IN" sz="6000" dirty="0"/>
          </a:p>
        </p:txBody>
      </p:sp>
      <p:sp>
        <p:nvSpPr>
          <p:cNvPr id="7" name="Rectangle 6">
            <a:extLst>
              <a:ext uri="{FF2B5EF4-FFF2-40B4-BE49-F238E27FC236}">
                <a16:creationId xmlns:a16="http://schemas.microsoft.com/office/drawing/2014/main" id="{D8139EEF-141C-4252-9270-A4C81D75EC9A}"/>
              </a:ext>
            </a:extLst>
          </p:cNvPr>
          <p:cNvSpPr/>
          <p:nvPr/>
        </p:nvSpPr>
        <p:spPr>
          <a:xfrm>
            <a:off x="133165" y="1148063"/>
            <a:ext cx="11869445" cy="3539430"/>
          </a:xfrm>
          <a:prstGeom prst="rect">
            <a:avLst/>
          </a:prstGeom>
        </p:spPr>
        <p:txBody>
          <a:bodyPr wrap="square">
            <a:spAutoFit/>
          </a:bodyPr>
          <a:lstStyle/>
          <a:p>
            <a:pPr marL="457200" indent="-457200">
              <a:buFont typeface="Wingdings" panose="05000000000000000000" pitchFamily="2" charset="2"/>
              <a:buChar char="q"/>
            </a:pPr>
            <a:r>
              <a:rPr lang="en-IN" sz="3200" b="1" dirty="0">
                <a:solidFill>
                  <a:srgbClr val="002060"/>
                </a:solidFill>
              </a:rPr>
              <a:t> Random forests or random decision forests are an ensemble          learning method for classification, regression and other tasks, that operate by constructing a multitude of decision trees at training time and outputting the class that is the mode of the classes (classification) or mean prediction (regression) of the individual trees. Random decision forests correct for </a:t>
            </a:r>
          </a:p>
          <a:p>
            <a:r>
              <a:rPr lang="en-IN" sz="3200" b="1" dirty="0">
                <a:solidFill>
                  <a:srgbClr val="002060"/>
                </a:solidFill>
              </a:rPr>
              <a:t>    decision trees’ habit of overfitting to their training set.</a:t>
            </a:r>
          </a:p>
        </p:txBody>
      </p:sp>
      <p:sp>
        <p:nvSpPr>
          <p:cNvPr id="9" name="Rectangle 8">
            <a:extLst>
              <a:ext uri="{FF2B5EF4-FFF2-40B4-BE49-F238E27FC236}">
                <a16:creationId xmlns:a16="http://schemas.microsoft.com/office/drawing/2014/main" id="{2713AE18-FF33-419A-A4A1-D175EA903FD2}"/>
              </a:ext>
            </a:extLst>
          </p:cNvPr>
          <p:cNvSpPr/>
          <p:nvPr/>
        </p:nvSpPr>
        <p:spPr>
          <a:xfrm>
            <a:off x="133165" y="4680483"/>
            <a:ext cx="9055223" cy="2062103"/>
          </a:xfrm>
          <a:prstGeom prst="rect">
            <a:avLst/>
          </a:prstGeom>
        </p:spPr>
        <p:txBody>
          <a:bodyPr wrap="square">
            <a:spAutoFit/>
          </a:bodyPr>
          <a:lstStyle/>
          <a:p>
            <a:pPr marL="285750" indent="-285750">
              <a:buFont typeface="Wingdings" panose="05000000000000000000" pitchFamily="2" charset="2"/>
              <a:buChar char="q"/>
            </a:pPr>
            <a:r>
              <a:rPr lang="en-IN" sz="3200" b="1" dirty="0">
                <a:solidFill>
                  <a:srgbClr val="002060"/>
                </a:solidFill>
              </a:rPr>
              <a:t>  Ensemble methods use multiple learning            algorithms to obtain better predictive performance than could be obtained from any of the constituent learning algorithms alone.</a:t>
            </a:r>
          </a:p>
        </p:txBody>
      </p:sp>
    </p:spTree>
    <p:extLst>
      <p:ext uri="{BB962C8B-B14F-4D97-AF65-F5344CB8AC3E}">
        <p14:creationId xmlns:p14="http://schemas.microsoft.com/office/powerpoint/2010/main" val="1036549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descr="Group of people work">
            <a:extLst>
              <a:ext uri="{FF2B5EF4-FFF2-40B4-BE49-F238E27FC236}">
                <a16:creationId xmlns:a16="http://schemas.microsoft.com/office/drawing/2014/main" id="{629BC6C6-3A70-47B9-941C-027C6A66E44C}"/>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CFD9AAA2-BF5C-481B-9495-6C71342679CC}"/>
              </a:ext>
            </a:extLst>
          </p:cNvPr>
          <p:cNvPicPr>
            <a:picLocks noChangeAspect="1"/>
          </p:cNvPicPr>
          <p:nvPr/>
        </p:nvPicPr>
        <p:blipFill rotWithShape="1">
          <a:blip r:embed="rId4"/>
          <a:srcRect t="27706" b="23294"/>
          <a:stretch/>
        </p:blipFill>
        <p:spPr>
          <a:xfrm>
            <a:off x="488272" y="2246049"/>
            <a:ext cx="11203619" cy="3204840"/>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C0CA0D76-1F02-4472-A94D-AC6E1375CF16}"/>
              </a:ext>
            </a:extLst>
          </p:cNvPr>
          <p:cNvSpPr txBox="1"/>
          <p:nvPr/>
        </p:nvSpPr>
        <p:spPr>
          <a:xfrm>
            <a:off x="1733550" y="542548"/>
            <a:ext cx="8810625" cy="1938992"/>
          </a:xfrm>
          <a:prstGeom prst="rect">
            <a:avLst/>
          </a:prstGeom>
          <a:noFill/>
        </p:spPr>
        <p:txBody>
          <a:bodyPr wrap="square" rtlCol="0">
            <a:spAutoFit/>
          </a:bodyPr>
          <a:lstStyle/>
          <a:p>
            <a:pPr algn="ctr"/>
            <a:r>
              <a:rPr lang="en-US" sz="6000" b="1" dirty="0">
                <a:solidFill>
                  <a:srgbClr val="002060"/>
                </a:solidFill>
              </a:rPr>
              <a:t>Random Forest</a:t>
            </a:r>
            <a:endParaRPr lang="en-IN" sz="6000" b="1" dirty="0">
              <a:solidFill>
                <a:srgbClr val="002060"/>
              </a:solidFill>
            </a:endParaRPr>
          </a:p>
          <a:p>
            <a:endParaRPr lang="en-IN" sz="6000" dirty="0"/>
          </a:p>
        </p:txBody>
      </p:sp>
    </p:spTree>
    <p:extLst>
      <p:ext uri="{BB962C8B-B14F-4D97-AF65-F5344CB8AC3E}">
        <p14:creationId xmlns:p14="http://schemas.microsoft.com/office/powerpoint/2010/main" val="1824800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descr="Group of people work">
            <a:extLst>
              <a:ext uri="{FF2B5EF4-FFF2-40B4-BE49-F238E27FC236}">
                <a16:creationId xmlns:a16="http://schemas.microsoft.com/office/drawing/2014/main" id="{629BC6C6-3A70-47B9-941C-027C6A66E44C}"/>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7F1A5A39-7918-4DC9-9C86-1527B3D9497D}"/>
              </a:ext>
            </a:extLst>
          </p:cNvPr>
          <p:cNvPicPr>
            <a:picLocks noChangeAspect="1"/>
          </p:cNvPicPr>
          <p:nvPr/>
        </p:nvPicPr>
        <p:blipFill>
          <a:blip r:embed="rId4">
            <a:duotone>
              <a:prstClr val="black"/>
              <a:schemeClr val="tx2">
                <a:tint val="45000"/>
                <a:satMod val="400000"/>
              </a:schemeClr>
            </a:duotone>
          </a:blip>
          <a:stretch>
            <a:fillRect/>
          </a:stretch>
        </p:blipFill>
        <p:spPr>
          <a:xfrm>
            <a:off x="-77644" y="0"/>
            <a:ext cx="12269644" cy="6858000"/>
          </a:xfrm>
          <a:prstGeom prst="rect">
            <a:avLst/>
          </a:prstGeom>
        </p:spPr>
      </p:pic>
      <p:sp>
        <p:nvSpPr>
          <p:cNvPr id="3" name="Rectangle 2">
            <a:extLst>
              <a:ext uri="{FF2B5EF4-FFF2-40B4-BE49-F238E27FC236}">
                <a16:creationId xmlns:a16="http://schemas.microsoft.com/office/drawing/2014/main" id="{2CDD02BC-EE41-4F06-A3B0-D8C758E5135A}"/>
              </a:ext>
            </a:extLst>
          </p:cNvPr>
          <p:cNvSpPr/>
          <p:nvPr/>
        </p:nvSpPr>
        <p:spPr>
          <a:xfrm>
            <a:off x="7964746" y="1287270"/>
            <a:ext cx="4092606" cy="1771132"/>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800" b="1" dirty="0">
                <a:solidFill>
                  <a:schemeClr val="bg1"/>
                </a:solidFill>
              </a:rPr>
              <a:t>Comparing all the algorithms which we have perform in our dataset</a:t>
            </a:r>
            <a:endParaRPr lang="en-IN" sz="2800" b="1" dirty="0">
              <a:solidFill>
                <a:schemeClr val="bg1"/>
              </a:solidFill>
            </a:endParaRPr>
          </a:p>
        </p:txBody>
      </p:sp>
      <p:sp>
        <p:nvSpPr>
          <p:cNvPr id="5" name="TextBox 4">
            <a:extLst>
              <a:ext uri="{FF2B5EF4-FFF2-40B4-BE49-F238E27FC236}">
                <a16:creationId xmlns:a16="http://schemas.microsoft.com/office/drawing/2014/main" id="{94C0B3BD-1EBE-4D76-8501-64B9AF97AA7D}"/>
              </a:ext>
            </a:extLst>
          </p:cNvPr>
          <p:cNvSpPr txBox="1"/>
          <p:nvPr/>
        </p:nvSpPr>
        <p:spPr>
          <a:xfrm>
            <a:off x="665825" y="319596"/>
            <a:ext cx="9339309" cy="707886"/>
          </a:xfrm>
          <a:prstGeom prst="rect">
            <a:avLst/>
          </a:prstGeom>
          <a:noFill/>
        </p:spPr>
        <p:txBody>
          <a:bodyPr wrap="square" rtlCol="0">
            <a:spAutoFit/>
          </a:bodyPr>
          <a:lstStyle/>
          <a:p>
            <a:pPr algn="ctr"/>
            <a:r>
              <a:rPr lang="en-US" sz="4000" b="1" dirty="0">
                <a:solidFill>
                  <a:schemeClr val="bg1"/>
                </a:solidFill>
              </a:rPr>
              <a:t>RESULT ANALYSIS</a:t>
            </a:r>
            <a:endParaRPr lang="en-IN" sz="4000" b="1" dirty="0">
              <a:solidFill>
                <a:schemeClr val="bg1"/>
              </a:solidFill>
            </a:endParaRPr>
          </a:p>
        </p:txBody>
      </p:sp>
      <p:pic>
        <p:nvPicPr>
          <p:cNvPr id="7" name="Picture 6">
            <a:extLst>
              <a:ext uri="{FF2B5EF4-FFF2-40B4-BE49-F238E27FC236}">
                <a16:creationId xmlns:a16="http://schemas.microsoft.com/office/drawing/2014/main" id="{A7E6E2B4-B3CB-4F84-8ED5-DDE227C9B103}"/>
              </a:ext>
            </a:extLst>
          </p:cNvPr>
          <p:cNvPicPr>
            <a:picLocks noChangeAspect="1"/>
          </p:cNvPicPr>
          <p:nvPr/>
        </p:nvPicPr>
        <p:blipFill rotWithShape="1">
          <a:blip r:embed="rId5"/>
          <a:srcRect l="13689" t="18170" r="20849" b="4563"/>
          <a:stretch/>
        </p:blipFill>
        <p:spPr>
          <a:xfrm>
            <a:off x="88776" y="1640049"/>
            <a:ext cx="7750207" cy="5053722"/>
          </a:xfrm>
          <a:prstGeom prst="rect">
            <a:avLst/>
          </a:prstGeom>
          <a:ln>
            <a:noFill/>
          </a:ln>
          <a:effectLst>
            <a:outerShdw blurRad="190500" algn="tl" rotWithShape="0">
              <a:srgbClr val="000000">
                <a:alpha val="70000"/>
              </a:srgbClr>
            </a:outerShdw>
          </a:effectLst>
        </p:spPr>
      </p:pic>
      <p:pic>
        <p:nvPicPr>
          <p:cNvPr id="13" name="Picture 12">
            <a:extLst>
              <a:ext uri="{FF2B5EF4-FFF2-40B4-BE49-F238E27FC236}">
                <a16:creationId xmlns:a16="http://schemas.microsoft.com/office/drawing/2014/main" id="{38FF991B-49FF-4978-9E51-E32BBC28DB1D}"/>
              </a:ext>
            </a:extLst>
          </p:cNvPr>
          <p:cNvPicPr>
            <a:picLocks noChangeAspect="1"/>
          </p:cNvPicPr>
          <p:nvPr/>
        </p:nvPicPr>
        <p:blipFill rotWithShape="1">
          <a:blip r:embed="rId6"/>
          <a:srcRect l="12597" t="31471" r="51578" b="25466"/>
          <a:stretch/>
        </p:blipFill>
        <p:spPr>
          <a:xfrm>
            <a:off x="7998779" y="3220531"/>
            <a:ext cx="4058574" cy="3313437"/>
          </a:xfrm>
          <a:prstGeom prst="rect">
            <a:avLst/>
          </a:prstGeom>
        </p:spPr>
      </p:pic>
    </p:spTree>
    <p:extLst>
      <p:ext uri="{BB962C8B-B14F-4D97-AF65-F5344CB8AC3E}">
        <p14:creationId xmlns:p14="http://schemas.microsoft.com/office/powerpoint/2010/main" val="9368614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30" name="Rectangle 29">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32" name="Rectangle 31">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Placeholder 5" descr="Young man is writing">
            <a:extLst>
              <a:ext uri="{FF2B5EF4-FFF2-40B4-BE49-F238E27FC236}">
                <a16:creationId xmlns:a16="http://schemas.microsoft.com/office/drawing/2014/main" id="{1054C6CA-D723-4A6A-9734-5910A1729B5C}"/>
              </a:ext>
            </a:extLst>
          </p:cNvPr>
          <p:cNvPicPr>
            <a:picLocks noGrp="1" noChangeAspect="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0320" y="-16483"/>
            <a:ext cx="12237086" cy="6883361"/>
          </a:xfrm>
          <a:prstGeom prst="rect">
            <a:avLst/>
          </a:prstGeom>
        </p:spPr>
      </p:pic>
      <p:sp>
        <p:nvSpPr>
          <p:cNvPr id="34" name="Rectangle 33">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7615"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448"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A7F5067F-B05A-4CB4-8FEF-12162F4FD7F8}"/>
              </a:ext>
            </a:extLst>
          </p:cNvPr>
          <p:cNvSpPr>
            <a:spLocks noGrp="1"/>
          </p:cNvSpPr>
          <p:nvPr>
            <p:ph type="title"/>
          </p:nvPr>
        </p:nvSpPr>
        <p:spPr>
          <a:xfrm>
            <a:off x="413580" y="427535"/>
            <a:ext cx="5299768" cy="1699905"/>
          </a:xfrm>
        </p:spPr>
        <p:txBody>
          <a:bodyPr vert="horz" lIns="91440" tIns="45720" rIns="91440" bIns="45720" rtlCol="0" anchor="ctr">
            <a:normAutofit/>
          </a:bodyPr>
          <a:lstStyle/>
          <a:p>
            <a:pPr>
              <a:lnSpc>
                <a:spcPct val="90000"/>
              </a:lnSpc>
            </a:pPr>
            <a:r>
              <a:rPr lang="en-US" sz="4800" b="1" dirty="0">
                <a:solidFill>
                  <a:schemeClr val="bg2">
                    <a:lumMod val="50000"/>
                  </a:schemeClr>
                </a:solidFill>
              </a:rPr>
              <a:t>Problem Statement:</a:t>
            </a:r>
          </a:p>
        </p:txBody>
      </p:sp>
      <p:sp>
        <p:nvSpPr>
          <p:cNvPr id="4" name="Text Placeholder 3">
            <a:extLst>
              <a:ext uri="{FF2B5EF4-FFF2-40B4-BE49-F238E27FC236}">
                <a16:creationId xmlns:a16="http://schemas.microsoft.com/office/drawing/2014/main" id="{29AD4A91-7AB8-40C3-9C11-950FF5FC7DFC}"/>
              </a:ext>
            </a:extLst>
          </p:cNvPr>
          <p:cNvSpPr>
            <a:spLocks noGrp="1"/>
          </p:cNvSpPr>
          <p:nvPr>
            <p:ph type="body" sz="half" idx="2"/>
          </p:nvPr>
        </p:nvSpPr>
        <p:spPr>
          <a:xfrm>
            <a:off x="413580" y="1882066"/>
            <a:ext cx="5299768" cy="4548398"/>
          </a:xfrm>
        </p:spPr>
        <p:txBody>
          <a:bodyPr vert="horz" lIns="91440" tIns="45720" rIns="91440" bIns="45720" rtlCol="0">
            <a:normAutofit/>
          </a:bodyPr>
          <a:lstStyle/>
          <a:p>
            <a:pPr>
              <a:lnSpc>
                <a:spcPct val="100000"/>
              </a:lnSpc>
            </a:pPr>
            <a:r>
              <a:rPr lang="en-US" b="1" dirty="0">
                <a:solidFill>
                  <a:schemeClr val="bg2">
                    <a:lumMod val="50000"/>
                  </a:schemeClr>
                </a:solidFill>
              </a:rPr>
              <a:t>The Titanic dataset provides observations for each passengers &amp; the survival of outcome. The problem statement entails predicting whether a passenger would survive or not survive given the features such as passenger class, sex, fare, age, number of siblings/spouse aboard, number of parents/children aboard, and others.</a:t>
            </a:r>
          </a:p>
          <a:p>
            <a:pPr>
              <a:lnSpc>
                <a:spcPct val="100000"/>
              </a:lnSpc>
            </a:pPr>
            <a:r>
              <a:rPr lang="en-US" b="1" dirty="0">
                <a:solidFill>
                  <a:schemeClr val="bg2">
                    <a:lumMod val="50000"/>
                  </a:schemeClr>
                </a:solidFill>
              </a:rPr>
              <a:t> </a:t>
            </a:r>
          </a:p>
          <a:p>
            <a:pPr marL="216000" indent="-216000">
              <a:lnSpc>
                <a:spcPct val="100000"/>
              </a:lnSpc>
              <a:buClr>
                <a:schemeClr val="accent1"/>
              </a:buClr>
              <a:buFont typeface="Arial" panose="020B0604020202020204" pitchFamily="34" charset="0"/>
              <a:buChar char="•"/>
            </a:pPr>
            <a:r>
              <a:rPr lang="en-US" dirty="0">
                <a:solidFill>
                  <a:schemeClr val="bg2">
                    <a:lumMod val="50000"/>
                  </a:schemeClr>
                </a:solidFill>
              </a:rPr>
              <a:t>In this presentation, I’ve analyzed each of the started features with respect to survival outcome based on the Titanic dataset using Tableau visualization techniques. </a:t>
            </a:r>
          </a:p>
          <a:p>
            <a:pPr marL="216000" indent="-216000">
              <a:lnSpc>
                <a:spcPct val="100000"/>
              </a:lnSpc>
              <a:buClr>
                <a:schemeClr val="accent1"/>
              </a:buClr>
              <a:buFont typeface="Arial" panose="020B0604020202020204" pitchFamily="34" charset="0"/>
              <a:buChar char="•"/>
            </a:pPr>
            <a:r>
              <a:rPr lang="en-US" dirty="0">
                <a:solidFill>
                  <a:schemeClr val="bg2">
                    <a:lumMod val="50000"/>
                  </a:schemeClr>
                </a:solidFill>
              </a:rPr>
              <a:t>This analysis based on data visualization can be a very effective method in feature selection.</a:t>
            </a:r>
          </a:p>
        </p:txBody>
      </p:sp>
    </p:spTree>
    <p:extLst>
      <p:ext uri="{BB962C8B-B14F-4D97-AF65-F5344CB8AC3E}">
        <p14:creationId xmlns:p14="http://schemas.microsoft.com/office/powerpoint/2010/main" val="1386799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5" descr="Group of people work">
            <a:extLst>
              <a:ext uri="{FF2B5EF4-FFF2-40B4-BE49-F238E27FC236}">
                <a16:creationId xmlns:a16="http://schemas.microsoft.com/office/drawing/2014/main" id="{48CF6AD5-BF62-4E46-8AFA-4BD5A4DA809C}"/>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B01DCE4C-B1CB-4CF8-9106-B8C35DC533A3}"/>
              </a:ext>
            </a:extLst>
          </p:cNvPr>
          <p:cNvSpPr txBox="1"/>
          <p:nvPr/>
        </p:nvSpPr>
        <p:spPr>
          <a:xfrm>
            <a:off x="763480" y="452754"/>
            <a:ext cx="10706470" cy="954107"/>
          </a:xfrm>
          <a:prstGeom prst="rect">
            <a:avLst/>
          </a:prstGeom>
          <a:noFill/>
        </p:spPr>
        <p:txBody>
          <a:bodyPr wrap="square" rtlCol="0">
            <a:spAutoFit/>
          </a:bodyPr>
          <a:lstStyle/>
          <a:p>
            <a:r>
              <a:rPr lang="en-US" sz="2800" b="1" dirty="0">
                <a:solidFill>
                  <a:srgbClr val="002060"/>
                </a:solidFill>
              </a:rPr>
              <a:t>This graph shows, the comparison between all the algorithm which we have perform in our dataset</a:t>
            </a:r>
            <a:endParaRPr lang="en-IN" sz="2800" b="1" dirty="0">
              <a:solidFill>
                <a:srgbClr val="002060"/>
              </a:solidFill>
            </a:endParaRPr>
          </a:p>
        </p:txBody>
      </p:sp>
      <p:pic>
        <p:nvPicPr>
          <p:cNvPr id="5" name="Picture 4">
            <a:extLst>
              <a:ext uri="{FF2B5EF4-FFF2-40B4-BE49-F238E27FC236}">
                <a16:creationId xmlns:a16="http://schemas.microsoft.com/office/drawing/2014/main" id="{68B17B1A-4F34-408A-90B5-C5D9A1656483}"/>
              </a:ext>
            </a:extLst>
          </p:cNvPr>
          <p:cNvPicPr>
            <a:picLocks noChangeAspect="1"/>
          </p:cNvPicPr>
          <p:nvPr/>
        </p:nvPicPr>
        <p:blipFill rotWithShape="1">
          <a:blip r:embed="rId4"/>
          <a:srcRect l="20752" t="12911" r="22161"/>
          <a:stretch/>
        </p:blipFill>
        <p:spPr>
          <a:xfrm>
            <a:off x="2654424" y="1406861"/>
            <a:ext cx="6960093" cy="48396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538236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descr="Group of people work">
            <a:extLst>
              <a:ext uri="{FF2B5EF4-FFF2-40B4-BE49-F238E27FC236}">
                <a16:creationId xmlns:a16="http://schemas.microsoft.com/office/drawing/2014/main" id="{629BC6C6-3A70-47B9-941C-027C6A66E44C}"/>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B6DF5178-9A23-4672-93D6-29EE015B5477}"/>
              </a:ext>
            </a:extLst>
          </p:cNvPr>
          <p:cNvPicPr>
            <a:picLocks noChangeAspect="1"/>
          </p:cNvPicPr>
          <p:nvPr/>
        </p:nvPicPr>
        <p:blipFill>
          <a:blip r:embed="rId4"/>
          <a:stretch>
            <a:fillRect/>
          </a:stretch>
        </p:blipFill>
        <p:spPr>
          <a:xfrm>
            <a:off x="-1" y="0"/>
            <a:ext cx="12191999" cy="6858000"/>
          </a:xfrm>
          <a:prstGeom prst="rect">
            <a:avLst/>
          </a:prstGeom>
        </p:spPr>
      </p:pic>
      <p:sp>
        <p:nvSpPr>
          <p:cNvPr id="5" name="TextBox 4">
            <a:extLst>
              <a:ext uri="{FF2B5EF4-FFF2-40B4-BE49-F238E27FC236}">
                <a16:creationId xmlns:a16="http://schemas.microsoft.com/office/drawing/2014/main" id="{17206C9F-39A9-4FC4-90B1-EEF138E3D061}"/>
              </a:ext>
            </a:extLst>
          </p:cNvPr>
          <p:cNvSpPr txBox="1"/>
          <p:nvPr/>
        </p:nvSpPr>
        <p:spPr>
          <a:xfrm>
            <a:off x="1953094" y="390617"/>
            <a:ext cx="4580878" cy="1015663"/>
          </a:xfrm>
          <a:prstGeom prst="rect">
            <a:avLst/>
          </a:prstGeom>
          <a:noFill/>
        </p:spPr>
        <p:txBody>
          <a:bodyPr wrap="square" rtlCol="0">
            <a:spAutoFit/>
          </a:bodyPr>
          <a:lstStyle/>
          <a:p>
            <a:pPr algn="ctr"/>
            <a:r>
              <a:rPr lang="en-US" sz="6000" dirty="0">
                <a:solidFill>
                  <a:schemeClr val="bg1"/>
                </a:solidFill>
              </a:rPr>
              <a:t>Conclusion</a:t>
            </a:r>
            <a:endParaRPr lang="en-IN" sz="6000" dirty="0">
              <a:solidFill>
                <a:schemeClr val="bg1"/>
              </a:solidFill>
            </a:endParaRPr>
          </a:p>
        </p:txBody>
      </p:sp>
      <p:sp>
        <p:nvSpPr>
          <p:cNvPr id="6" name="TextBox 5">
            <a:extLst>
              <a:ext uri="{FF2B5EF4-FFF2-40B4-BE49-F238E27FC236}">
                <a16:creationId xmlns:a16="http://schemas.microsoft.com/office/drawing/2014/main" id="{B8D02801-3FFC-4806-B43A-7CC78D511F5D}"/>
              </a:ext>
            </a:extLst>
          </p:cNvPr>
          <p:cNvSpPr txBox="1"/>
          <p:nvPr/>
        </p:nvSpPr>
        <p:spPr>
          <a:xfrm>
            <a:off x="337359" y="2201662"/>
            <a:ext cx="7572652" cy="4031873"/>
          </a:xfrm>
          <a:prstGeom prst="rect">
            <a:avLst/>
          </a:prstGeom>
          <a:noFill/>
        </p:spPr>
        <p:txBody>
          <a:bodyPr wrap="square" rtlCol="0">
            <a:spAutoFit/>
          </a:bodyPr>
          <a:lstStyle/>
          <a:p>
            <a:r>
              <a:rPr lang="en-US" sz="3200" b="1" dirty="0">
                <a:solidFill>
                  <a:schemeClr val="bg1"/>
                </a:solidFill>
              </a:rPr>
              <a:t>The analysis revealed interesting patterns across individual-level features. Factors such as socioeconomic status, social norms and family composition appeared to have an impact on likelihood of survival. These conclusions, however, were derived from findings in the given data set.</a:t>
            </a:r>
            <a:endParaRPr lang="en-IN" sz="3200" b="1" dirty="0">
              <a:solidFill>
                <a:schemeClr val="bg1"/>
              </a:solidFill>
            </a:endParaRPr>
          </a:p>
          <a:p>
            <a:endParaRPr lang="en-IN" sz="3200" dirty="0">
              <a:solidFill>
                <a:schemeClr val="bg1"/>
              </a:solidFill>
            </a:endParaRPr>
          </a:p>
        </p:txBody>
      </p:sp>
    </p:spTree>
    <p:extLst>
      <p:ext uri="{BB962C8B-B14F-4D97-AF65-F5344CB8AC3E}">
        <p14:creationId xmlns:p14="http://schemas.microsoft.com/office/powerpoint/2010/main" val="23915202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904DB13E-F722-4ED6-BB00-556651E95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8" name="Rectangle 107">
            <a:extLst>
              <a:ext uri="{FF2B5EF4-FFF2-40B4-BE49-F238E27FC236}">
                <a16:creationId xmlns:a16="http://schemas.microsoft.com/office/drawing/2014/main" id="{1419E3D9-C5FB-41A9-B6D2-DFB210BB6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0" name="Rectangle 109">
            <a:extLst>
              <a:ext uri="{FF2B5EF4-FFF2-40B4-BE49-F238E27FC236}">
                <a16:creationId xmlns:a16="http://schemas.microsoft.com/office/drawing/2014/main" id="{367909BF-1DF7-4ACE-8F58-6CF719BB2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12" name="Rectangle 111">
            <a:extLst>
              <a:ext uri="{FF2B5EF4-FFF2-40B4-BE49-F238E27FC236}">
                <a16:creationId xmlns:a16="http://schemas.microsoft.com/office/drawing/2014/main" id="{89E8BEDB-0BBC-4F21-9CFB-8530D664C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14" name="Group 113">
            <a:extLst>
              <a:ext uri="{FF2B5EF4-FFF2-40B4-BE49-F238E27FC236}">
                <a16:creationId xmlns:a16="http://schemas.microsoft.com/office/drawing/2014/main" id="{E26428D7-C6F3-473D-A360-A3F5C3E872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250180" y="1267730"/>
            <a:ext cx="1691640" cy="615934"/>
            <a:chOff x="5250180" y="1267730"/>
            <a:chExt cx="1691640" cy="615934"/>
          </a:xfrm>
        </p:grpSpPr>
        <p:cxnSp>
          <p:nvCxnSpPr>
            <p:cNvPr id="115" name="Straight Connector 114">
              <a:extLst>
                <a:ext uri="{FF2B5EF4-FFF2-40B4-BE49-F238E27FC236}">
                  <a16:creationId xmlns:a16="http://schemas.microsoft.com/office/drawing/2014/main" id="{51D6D676-6F2F-4446-9935-2D8D038214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9BAEA2B-9C25-4B43-8C9A-A9D0C3E9B15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1FC5F3A-7F1A-4EE8-A913-C8E96ACC3C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119" name="Rectangle 118">
            <a:extLst>
              <a:ext uri="{FF2B5EF4-FFF2-40B4-BE49-F238E27FC236}">
                <a16:creationId xmlns:a16="http://schemas.microsoft.com/office/drawing/2014/main" id="{420551B3-B4DA-48EE-988C-4FAEAEB5C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Placeholder 9" descr="Laptop and notebook on the table">
            <a:extLst>
              <a:ext uri="{FF2B5EF4-FFF2-40B4-BE49-F238E27FC236}">
                <a16:creationId xmlns:a16="http://schemas.microsoft.com/office/drawing/2014/main" id="{201D9675-DFD6-4198-A186-4B82257CEE93}"/>
              </a:ext>
            </a:extLst>
          </p:cNvPr>
          <p:cNvPicPr>
            <a:picLocks noGrp="1" noChangeAspect="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7" y="10"/>
            <a:ext cx="12191982" cy="6857990"/>
          </a:xfrm>
          <a:prstGeom prst="rect">
            <a:avLst/>
          </a:prstGeom>
        </p:spPr>
      </p:pic>
      <p:sp>
        <p:nvSpPr>
          <p:cNvPr id="121" name="Rectangle 120">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123" name="Rectangle 122">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3" name="Title 2">
            <a:extLst>
              <a:ext uri="{FF2B5EF4-FFF2-40B4-BE49-F238E27FC236}">
                <a16:creationId xmlns:a16="http://schemas.microsoft.com/office/drawing/2014/main" id="{E5AD4937-CA34-4C89-9BAF-9E011BE5736D}"/>
              </a:ext>
            </a:extLst>
          </p:cNvPr>
          <p:cNvSpPr>
            <a:spLocks noGrp="1"/>
          </p:cNvSpPr>
          <p:nvPr>
            <p:ph type="title"/>
          </p:nvPr>
        </p:nvSpPr>
        <p:spPr>
          <a:xfrm>
            <a:off x="1276055" y="2350017"/>
            <a:ext cx="4775075" cy="2355148"/>
          </a:xfrm>
        </p:spPr>
        <p:txBody>
          <a:bodyPr vert="horz" lIns="91440" tIns="45720" rIns="91440" bIns="45720" rtlCol="0" anchor="ctr">
            <a:normAutofit/>
          </a:bodyPr>
          <a:lstStyle/>
          <a:p>
            <a:pPr algn="ctr">
              <a:lnSpc>
                <a:spcPct val="83000"/>
              </a:lnSpc>
            </a:pPr>
            <a:r>
              <a:rPr lang="en-US" sz="4400" cap="all" spc="-100" dirty="0"/>
              <a:t>Thank You!</a:t>
            </a:r>
          </a:p>
        </p:txBody>
      </p:sp>
    </p:spTree>
    <p:extLst>
      <p:ext uri="{BB962C8B-B14F-4D97-AF65-F5344CB8AC3E}">
        <p14:creationId xmlns:p14="http://schemas.microsoft.com/office/powerpoint/2010/main" val="110338050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Man shows something on the laptop">
            <a:extLst>
              <a:ext uri="{FF2B5EF4-FFF2-40B4-BE49-F238E27FC236}">
                <a16:creationId xmlns:a16="http://schemas.microsoft.com/office/drawing/2014/main" id="{CCB0035C-155F-4A5B-87BE-89762733C8E1}"/>
              </a:ext>
            </a:extLst>
          </p:cNvPr>
          <p:cNvPicPr>
            <a:picLocks noGrp="1"/>
          </p:cNvPicPr>
          <p:nvPr>
            <p:ph type="pic"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228599" y="202615"/>
            <a:ext cx="7696201" cy="6381750"/>
          </a:xfrm>
        </p:spPr>
      </p:pic>
      <p:sp>
        <p:nvSpPr>
          <p:cNvPr id="3" name="Title 2">
            <a:extLst>
              <a:ext uri="{FF2B5EF4-FFF2-40B4-BE49-F238E27FC236}">
                <a16:creationId xmlns:a16="http://schemas.microsoft.com/office/drawing/2014/main" id="{6002F139-264F-4B41-B39A-9E8B2901E164}"/>
              </a:ext>
            </a:extLst>
          </p:cNvPr>
          <p:cNvSpPr>
            <a:spLocks noGrp="1"/>
          </p:cNvSpPr>
          <p:nvPr>
            <p:ph type="title"/>
          </p:nvPr>
        </p:nvSpPr>
        <p:spPr/>
        <p:txBody>
          <a:bodyPr/>
          <a:lstStyle/>
          <a:p>
            <a:r>
              <a:rPr lang="en-US" sz="4800" b="1" dirty="0">
                <a:solidFill>
                  <a:schemeClr val="bg2">
                    <a:lumMod val="50000"/>
                  </a:schemeClr>
                </a:solidFill>
              </a:rPr>
              <a:t>Goals &amp; Objective :</a:t>
            </a:r>
            <a:endParaRPr lang="ru-RU" sz="4800" b="1" dirty="0">
              <a:solidFill>
                <a:schemeClr val="bg2">
                  <a:lumMod val="50000"/>
                </a:schemeClr>
              </a:solidFill>
            </a:endParaRPr>
          </a:p>
        </p:txBody>
      </p:sp>
      <p:sp>
        <p:nvSpPr>
          <p:cNvPr id="4" name="Text Placeholder 3">
            <a:extLst>
              <a:ext uri="{FF2B5EF4-FFF2-40B4-BE49-F238E27FC236}">
                <a16:creationId xmlns:a16="http://schemas.microsoft.com/office/drawing/2014/main" id="{5ECC3DCE-4CD8-4370-8B3F-47DEAB635ED9}"/>
              </a:ext>
            </a:extLst>
          </p:cNvPr>
          <p:cNvSpPr>
            <a:spLocks noGrp="1"/>
          </p:cNvSpPr>
          <p:nvPr>
            <p:ph type="body" sz="half" idx="2"/>
          </p:nvPr>
        </p:nvSpPr>
        <p:spPr>
          <a:xfrm>
            <a:off x="8477250" y="2386583"/>
            <a:ext cx="3144774" cy="3986508"/>
          </a:xfrm>
        </p:spPr>
        <p:txBody>
          <a:bodyPr>
            <a:noAutofit/>
          </a:bodyPr>
          <a:lstStyle/>
          <a:p>
            <a:pPr marL="216000" indent="-216000">
              <a:lnSpc>
                <a:spcPct val="100000"/>
              </a:lnSpc>
              <a:spcBef>
                <a:spcPts val="900"/>
              </a:spcBef>
              <a:buClr>
                <a:schemeClr val="accent1"/>
              </a:buClr>
              <a:buFont typeface="Arial" panose="020B0604020202020204" pitchFamily="34" charset="0"/>
              <a:buChar char="•"/>
            </a:pPr>
            <a:r>
              <a:rPr lang="en-US" sz="2000" dirty="0">
                <a:solidFill>
                  <a:schemeClr val="bg2">
                    <a:lumMod val="50000"/>
                  </a:schemeClr>
                </a:solidFill>
              </a:rPr>
              <a:t>The purpose of this project is to understand all those causes/ attributes/ factors on which survival probability of a passenger depends.</a:t>
            </a:r>
          </a:p>
          <a:p>
            <a:pPr marL="216000" indent="-216000">
              <a:lnSpc>
                <a:spcPct val="100000"/>
              </a:lnSpc>
              <a:spcBef>
                <a:spcPts val="900"/>
              </a:spcBef>
              <a:buClr>
                <a:schemeClr val="accent1"/>
              </a:buClr>
              <a:buFont typeface="Arial" panose="020B0604020202020204" pitchFamily="34" charset="0"/>
              <a:buChar char="•"/>
            </a:pPr>
            <a:r>
              <a:rPr lang="en-US" sz="2000" dirty="0">
                <a:solidFill>
                  <a:schemeClr val="bg2">
                    <a:lumMod val="50000"/>
                  </a:schemeClr>
                </a:solidFill>
              </a:rPr>
              <a:t>The objective of this project was to build a classification model that could successfully determine whether a Titanic passenger lived or died.</a:t>
            </a:r>
          </a:p>
        </p:txBody>
      </p:sp>
    </p:spTree>
    <p:extLst>
      <p:ext uri="{BB962C8B-B14F-4D97-AF65-F5344CB8AC3E}">
        <p14:creationId xmlns:p14="http://schemas.microsoft.com/office/powerpoint/2010/main" val="707235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0" name="Rectangle 19">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2" name="Rectangle 21">
            <a:extLst>
              <a:ext uri="{FF2B5EF4-FFF2-40B4-BE49-F238E27FC236}">
                <a16:creationId xmlns:a16="http://schemas.microsoft.com/office/drawing/2014/main" id="{B6EE7E08-B389-43E5-B019-1B0A8ACBB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descr="Young man with the laptop">
            <a:extLst>
              <a:ext uri="{FF2B5EF4-FFF2-40B4-BE49-F238E27FC236}">
                <a16:creationId xmlns:a16="http://schemas.microsoft.com/office/drawing/2014/main" id="{B1DE2944-CBE6-437E-B09B-0F786EE86F29}"/>
              </a:ext>
            </a:extLst>
          </p:cNvPr>
          <p:cNvPicPr>
            <a:picLocks noGrp="1" noChangeAspect="1"/>
          </p:cNvPicPr>
          <p:nvPr>
            <p:ph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1" y="-45336"/>
            <a:ext cx="6433526" cy="6903336"/>
          </a:xfrm>
          <a:prstGeom prst="rect">
            <a:avLst/>
          </a:prstGeom>
          <a:noFill/>
        </p:spPr>
      </p:pic>
      <p:sp>
        <p:nvSpPr>
          <p:cNvPr id="24" name="Rectangle 23">
            <a:extLst>
              <a:ext uri="{FF2B5EF4-FFF2-40B4-BE49-F238E27FC236}">
                <a16:creationId xmlns:a16="http://schemas.microsoft.com/office/drawing/2014/main" id="{E60D94A5-8A09-4BAB-8F7C-69BC34C54D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21267" y="255102"/>
            <a:ext cx="5342133" cy="6361598"/>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7A1AE32B-3A6E-4C5E-8FEB-73861B9A2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9100" y="393365"/>
            <a:ext cx="5018211" cy="6035547"/>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DE88500-3CF8-4097-8DEC-19D4A816CC27}"/>
              </a:ext>
            </a:extLst>
          </p:cNvPr>
          <p:cNvSpPr>
            <a:spLocks noGrp="1"/>
          </p:cNvSpPr>
          <p:nvPr>
            <p:ph type="title"/>
          </p:nvPr>
        </p:nvSpPr>
        <p:spPr>
          <a:xfrm>
            <a:off x="7064082" y="642594"/>
            <a:ext cx="4472921" cy="1371600"/>
          </a:xfrm>
          <a:prstGeom prst="rect">
            <a:avLst/>
          </a:prstGeom>
        </p:spPr>
        <p:txBody>
          <a:bodyPr vert="horz" lIns="91440" tIns="45720" rIns="91440" bIns="45720" rtlCol="0" anchor="ctr">
            <a:normAutofit/>
          </a:bodyPr>
          <a:lstStyle/>
          <a:p>
            <a:pPr>
              <a:lnSpc>
                <a:spcPct val="90000"/>
              </a:lnSpc>
            </a:pPr>
            <a:r>
              <a:rPr lang="en-US" sz="4800" b="1" dirty="0">
                <a:solidFill>
                  <a:schemeClr val="bg2">
                    <a:lumMod val="50000"/>
                  </a:schemeClr>
                </a:solidFill>
              </a:rPr>
              <a:t>Introduction :</a:t>
            </a:r>
          </a:p>
        </p:txBody>
      </p:sp>
      <p:sp>
        <p:nvSpPr>
          <p:cNvPr id="11" name="Text Placeholder 3">
            <a:extLst>
              <a:ext uri="{FF2B5EF4-FFF2-40B4-BE49-F238E27FC236}">
                <a16:creationId xmlns:a16="http://schemas.microsoft.com/office/drawing/2014/main" id="{D2A7D9C9-44A9-4426-88FF-AAD1CA851446}"/>
              </a:ext>
            </a:extLst>
          </p:cNvPr>
          <p:cNvSpPr>
            <a:spLocks noGrp="1"/>
          </p:cNvSpPr>
          <p:nvPr>
            <p:ph type="body" sz="half" idx="2"/>
          </p:nvPr>
        </p:nvSpPr>
        <p:spPr>
          <a:xfrm>
            <a:off x="7064082" y="2103120"/>
            <a:ext cx="4336421" cy="3931920"/>
          </a:xfrm>
        </p:spPr>
        <p:txBody>
          <a:bodyPr vert="horz" lIns="91440" tIns="45720" rIns="91440" bIns="45720" rtlCol="0">
            <a:normAutofit/>
          </a:bodyPr>
          <a:lstStyle/>
          <a:p>
            <a:pPr marL="216000" indent="-216000">
              <a:lnSpc>
                <a:spcPct val="100000"/>
              </a:lnSpc>
              <a:spcBef>
                <a:spcPts val="900"/>
              </a:spcBef>
              <a:buClr>
                <a:schemeClr val="accent1"/>
              </a:buClr>
              <a:buFont typeface="Arial" panose="020B0604020202020204" pitchFamily="34" charset="0"/>
              <a:buChar char="•"/>
            </a:pPr>
            <a:r>
              <a:rPr lang="en-US" sz="2000" dirty="0">
                <a:solidFill>
                  <a:schemeClr val="bg2">
                    <a:lumMod val="50000"/>
                  </a:schemeClr>
                </a:solidFill>
              </a:rPr>
              <a:t>The sinking of the RMS Titanic is one of the most infamous shipwrecks in history.</a:t>
            </a:r>
          </a:p>
          <a:p>
            <a:pPr marL="216000" indent="-216000">
              <a:lnSpc>
                <a:spcPct val="100000"/>
              </a:lnSpc>
              <a:spcBef>
                <a:spcPts val="900"/>
              </a:spcBef>
              <a:buClr>
                <a:schemeClr val="accent1"/>
              </a:buClr>
              <a:buFont typeface="Arial" panose="020B0604020202020204" pitchFamily="34" charset="0"/>
              <a:buChar char="•"/>
            </a:pPr>
            <a:r>
              <a:rPr lang="en-US" sz="2000" dirty="0">
                <a:solidFill>
                  <a:schemeClr val="bg2">
                    <a:lumMod val="50000"/>
                  </a:schemeClr>
                </a:solidFill>
              </a:rPr>
              <a:t> In this challenge, we ask you to complete the analysis of what sorts of people were likely to survive.</a:t>
            </a:r>
          </a:p>
          <a:p>
            <a:pPr marL="216000" indent="-216000">
              <a:lnSpc>
                <a:spcPct val="100000"/>
              </a:lnSpc>
              <a:spcBef>
                <a:spcPts val="900"/>
              </a:spcBef>
              <a:buClr>
                <a:schemeClr val="accent1"/>
              </a:buClr>
              <a:buFont typeface="Arial" panose="020B0604020202020204" pitchFamily="34" charset="0"/>
              <a:buChar char="•"/>
            </a:pPr>
            <a:r>
              <a:rPr lang="en-US" sz="2000" dirty="0">
                <a:solidFill>
                  <a:schemeClr val="bg2">
                    <a:lumMod val="50000"/>
                  </a:schemeClr>
                </a:solidFill>
              </a:rPr>
              <a:t>In particular, we ask you to apply the tools of machine learning to predict which passengers survived the tragedy.</a:t>
            </a:r>
          </a:p>
        </p:txBody>
      </p:sp>
    </p:spTree>
    <p:extLst>
      <p:ext uri="{BB962C8B-B14F-4D97-AF65-F5344CB8AC3E}">
        <p14:creationId xmlns:p14="http://schemas.microsoft.com/office/powerpoint/2010/main" val="52010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B65ABA3-820C-4D75-9437-9EFA1ADFE1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8" name="Rectangle 17">
            <a:extLst>
              <a:ext uri="{FF2B5EF4-FFF2-40B4-BE49-F238E27FC236}">
                <a16:creationId xmlns:a16="http://schemas.microsoft.com/office/drawing/2014/main" id="{036BF2FB-90D8-48DB-BD34-D040CDCFF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0" name="Rectangle 19">
            <a:extLst>
              <a:ext uri="{FF2B5EF4-FFF2-40B4-BE49-F238E27FC236}">
                <a16:creationId xmlns:a16="http://schemas.microsoft.com/office/drawing/2014/main" id="{78632963-757B-40C2-BB84-FC6107A54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66" y="0"/>
            <a:ext cx="12193866"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descr="Students discuss something">
            <a:extLst>
              <a:ext uri="{FF2B5EF4-FFF2-40B4-BE49-F238E27FC236}">
                <a16:creationId xmlns:a16="http://schemas.microsoft.com/office/drawing/2014/main" id="{1EF7692A-5CA9-4710-B9F3-81C8F9C643AC}"/>
              </a:ext>
            </a:extLst>
          </p:cNvPr>
          <p:cNvPicPr>
            <a:picLocks noGrp="1" noChangeAspect="1"/>
          </p:cNvPicPr>
          <p:nvPr>
            <p:ph sz="half" idx="1"/>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0" y="1"/>
            <a:ext cx="12191998" cy="6857999"/>
          </a:xfrm>
          <a:prstGeom prst="rect">
            <a:avLst/>
          </a:prstGeom>
        </p:spPr>
      </p:pic>
      <p:sp>
        <p:nvSpPr>
          <p:cNvPr id="22" name="Rectangle 21">
            <a:extLst>
              <a:ext uri="{FF2B5EF4-FFF2-40B4-BE49-F238E27FC236}">
                <a16:creationId xmlns:a16="http://schemas.microsoft.com/office/drawing/2014/main" id="{2853AE55-7E35-44B0-89F1-3F52B262AF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09" y="253548"/>
            <a:ext cx="5612193" cy="6361598"/>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DBC4BE4D-4B50-4F51-9F85-4B5D60B02D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7542" y="407588"/>
            <a:ext cx="5299768" cy="6022878"/>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769BAC94-6EE6-4C8D-8140-D4B8F6CFD4D4}"/>
              </a:ext>
            </a:extLst>
          </p:cNvPr>
          <p:cNvSpPr>
            <a:spLocks noGrp="1"/>
          </p:cNvSpPr>
          <p:nvPr>
            <p:ph type="title"/>
          </p:nvPr>
        </p:nvSpPr>
        <p:spPr>
          <a:xfrm>
            <a:off x="6846137" y="496798"/>
            <a:ext cx="4602152" cy="1718225"/>
          </a:xfrm>
        </p:spPr>
        <p:txBody>
          <a:bodyPr vert="horz" lIns="91440" tIns="45720" rIns="91440" bIns="45720" rtlCol="0" anchor="ctr">
            <a:normAutofit/>
          </a:bodyPr>
          <a:lstStyle/>
          <a:p>
            <a:r>
              <a:rPr lang="en-US" b="1" dirty="0">
                <a:solidFill>
                  <a:schemeClr val="bg2">
                    <a:lumMod val="50000"/>
                  </a:schemeClr>
                </a:solidFill>
              </a:rPr>
              <a:t>Motivation :</a:t>
            </a:r>
          </a:p>
        </p:txBody>
      </p:sp>
      <p:sp>
        <p:nvSpPr>
          <p:cNvPr id="9" name="Content Placeholder 8">
            <a:extLst>
              <a:ext uri="{FF2B5EF4-FFF2-40B4-BE49-F238E27FC236}">
                <a16:creationId xmlns:a16="http://schemas.microsoft.com/office/drawing/2014/main" id="{2352AEF0-6B6A-4BB0-A115-57B4A69831F0}"/>
              </a:ext>
            </a:extLst>
          </p:cNvPr>
          <p:cNvSpPr>
            <a:spLocks noGrp="1"/>
          </p:cNvSpPr>
          <p:nvPr>
            <p:ph sz="half" idx="2"/>
          </p:nvPr>
        </p:nvSpPr>
        <p:spPr>
          <a:xfrm>
            <a:off x="6714379" y="1890850"/>
            <a:ext cx="4933124" cy="4394539"/>
          </a:xfrm>
        </p:spPr>
        <p:txBody>
          <a:bodyPr vert="horz" lIns="91440" tIns="45720" rIns="91440" bIns="45720" rtlCol="0">
            <a:normAutofit/>
          </a:bodyPr>
          <a:lstStyle/>
          <a:p>
            <a:pPr marL="216000" indent="-216000">
              <a:buClr>
                <a:schemeClr val="accent1"/>
              </a:buClr>
              <a:buFont typeface="Arial" panose="020B0604020202020204" pitchFamily="34" charset="0"/>
              <a:buChar char="•"/>
            </a:pPr>
            <a:r>
              <a:rPr lang="en-IN" dirty="0">
                <a:solidFill>
                  <a:schemeClr val="bg2">
                    <a:lumMod val="50000"/>
                  </a:schemeClr>
                </a:solidFill>
              </a:rPr>
              <a:t>“Titanic” was the famous tragedy of the maritime history, we all are aware of this fact. My motivation for this project is from the movie Titanic(1997) which led me to choose this objective to know more in deeper about this calamity.</a:t>
            </a:r>
            <a:endParaRPr lang="en-US" dirty="0">
              <a:solidFill>
                <a:schemeClr val="bg2">
                  <a:lumMod val="50000"/>
                </a:schemeClr>
              </a:solidFill>
            </a:endParaRPr>
          </a:p>
          <a:p>
            <a:pPr marL="216000" indent="-216000">
              <a:buClr>
                <a:schemeClr val="accent1"/>
              </a:buClr>
              <a:buFont typeface="Arial" panose="020B0604020202020204" pitchFamily="34" charset="0"/>
              <a:buChar char="•"/>
            </a:pPr>
            <a:r>
              <a:rPr lang="en-IN" dirty="0">
                <a:solidFill>
                  <a:schemeClr val="bg2">
                    <a:lumMod val="50000"/>
                  </a:schemeClr>
                </a:solidFill>
              </a:rPr>
              <a:t>This was also the result of ill planning and preparation of ill planning and preparation of decision making authority(like decrement in the total no. of lifeboats)</a:t>
            </a:r>
            <a:endParaRPr lang="en-US" dirty="0">
              <a:solidFill>
                <a:schemeClr val="bg2">
                  <a:lumMod val="50000"/>
                </a:schemeClr>
              </a:solidFill>
            </a:endParaRPr>
          </a:p>
          <a:p>
            <a:pPr marL="216000" indent="-216000">
              <a:buClr>
                <a:schemeClr val="accent1"/>
              </a:buClr>
              <a:buFont typeface="Arial" panose="020B0604020202020204" pitchFamily="34" charset="0"/>
              <a:buChar char="•"/>
            </a:pPr>
            <a:r>
              <a:rPr lang="en-IN" dirty="0">
                <a:solidFill>
                  <a:schemeClr val="bg2">
                    <a:lumMod val="50000"/>
                  </a:schemeClr>
                </a:solidFill>
              </a:rPr>
              <a:t>The motive is to examine all those aspects due to which that travel result into the terrific tragedy and finding out some fruitful points so that we could apply them and could prevent the occurrence's of such events in future</a:t>
            </a:r>
            <a:r>
              <a:rPr lang="en-US" dirty="0">
                <a:solidFill>
                  <a:schemeClr val="bg2">
                    <a:lumMod val="50000"/>
                  </a:schemeClr>
                </a:solidFill>
              </a:rPr>
              <a:t>. </a:t>
            </a:r>
          </a:p>
        </p:txBody>
      </p:sp>
    </p:spTree>
    <p:extLst>
      <p:ext uri="{BB962C8B-B14F-4D97-AF65-F5344CB8AC3E}">
        <p14:creationId xmlns:p14="http://schemas.microsoft.com/office/powerpoint/2010/main" val="38224077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Man and woman discuss some documents">
            <a:extLst>
              <a:ext uri="{FF2B5EF4-FFF2-40B4-BE49-F238E27FC236}">
                <a16:creationId xmlns:a16="http://schemas.microsoft.com/office/drawing/2014/main" id="{FDC0A5F4-FE96-4D3A-A9D6-A76F32BA6429}"/>
              </a:ext>
            </a:extLst>
          </p:cNvPr>
          <p:cNvPicPr>
            <a:picLocks noGrp="1" noChangeAspect="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233400" y="248598"/>
            <a:ext cx="11725200" cy="6362659"/>
          </a:xfrm>
          <a:prstGeom prst="rect">
            <a:avLst/>
          </a:prstGeom>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066800" y="642594"/>
            <a:ext cx="10058400" cy="1371600"/>
          </a:xfrm>
        </p:spPr>
        <p:txBody>
          <a:bodyPr vert="horz" lIns="91440" tIns="45720" rIns="91440" bIns="45720" rtlCol="0" anchor="ctr">
            <a:normAutofit/>
          </a:bodyPr>
          <a:lstStyle/>
          <a:p>
            <a:r>
              <a:rPr lang="en-US" b="1" dirty="0">
                <a:solidFill>
                  <a:schemeClr val="bg2">
                    <a:lumMod val="50000"/>
                  </a:schemeClr>
                </a:solidFill>
              </a:rPr>
              <a:t>Software Required :</a:t>
            </a:r>
          </a:p>
        </p:txBody>
      </p:sp>
      <p:graphicFrame>
        <p:nvGraphicFramePr>
          <p:cNvPr id="37" name="Content Placeholder 4" descr="Smartart Placeholder">
            <a:extLst>
              <a:ext uri="{FF2B5EF4-FFF2-40B4-BE49-F238E27FC236}">
                <a16:creationId xmlns:a16="http://schemas.microsoft.com/office/drawing/2014/main" id="{E9190C4C-2B7F-4FE9-96C7-83E23481CB7B}"/>
              </a:ext>
            </a:extLst>
          </p:cNvPr>
          <p:cNvGraphicFramePr/>
          <p:nvPr>
            <p:extLst>
              <p:ext uri="{D42A27DB-BD31-4B8C-83A1-F6EECF244321}">
                <p14:modId xmlns:p14="http://schemas.microsoft.com/office/powerpoint/2010/main" val="87168979"/>
              </p:ext>
            </p:extLst>
          </p:nvPr>
        </p:nvGraphicFramePr>
        <p:xfrm>
          <a:off x="1066800" y="2103119"/>
          <a:ext cx="10058400" cy="42284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09387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88500-3CF8-4097-8DEC-19D4A816CC27}"/>
              </a:ext>
            </a:extLst>
          </p:cNvPr>
          <p:cNvSpPr>
            <a:spLocks noGrp="1"/>
          </p:cNvSpPr>
          <p:nvPr>
            <p:ph type="title"/>
          </p:nvPr>
        </p:nvSpPr>
        <p:spPr>
          <a:xfrm>
            <a:off x="1357950" y="1233054"/>
            <a:ext cx="4633415" cy="802227"/>
          </a:xfrm>
        </p:spPr>
        <p:txBody>
          <a:bodyPr>
            <a:noAutofit/>
          </a:bodyPr>
          <a:lstStyle/>
          <a:p>
            <a:r>
              <a:rPr lang="en-US" sz="4400" b="1" dirty="0">
                <a:solidFill>
                  <a:schemeClr val="tx1"/>
                </a:solidFill>
              </a:rPr>
              <a:t>Implementation :</a:t>
            </a:r>
          </a:p>
        </p:txBody>
      </p:sp>
      <p:sp>
        <p:nvSpPr>
          <p:cNvPr id="16" name="Content Placeholder 15">
            <a:extLst>
              <a:ext uri="{FF2B5EF4-FFF2-40B4-BE49-F238E27FC236}">
                <a16:creationId xmlns:a16="http://schemas.microsoft.com/office/drawing/2014/main" id="{E88F70F9-BF03-458B-85E9-14F5321281D0}"/>
              </a:ext>
            </a:extLst>
          </p:cNvPr>
          <p:cNvSpPr>
            <a:spLocks noGrp="1"/>
          </p:cNvSpPr>
          <p:nvPr>
            <p:ph sz="half" idx="13"/>
          </p:nvPr>
        </p:nvSpPr>
        <p:spPr>
          <a:xfrm>
            <a:off x="1357950" y="2164080"/>
            <a:ext cx="4633415" cy="3260905"/>
          </a:xfrm>
        </p:spPr>
        <p:txBody>
          <a:bodyPr>
            <a:normAutofit/>
          </a:bodyPr>
          <a:lstStyle/>
          <a:p>
            <a:pPr marL="216000" indent="-216000">
              <a:lnSpc>
                <a:spcPct val="90000"/>
              </a:lnSpc>
              <a:buClr>
                <a:schemeClr val="accent1"/>
              </a:buClr>
              <a:buFont typeface="Arial" panose="020B0604020202020204" pitchFamily="34" charset="0"/>
              <a:buChar char="•"/>
            </a:pPr>
            <a:r>
              <a:rPr lang="en-US" sz="2800" dirty="0">
                <a:solidFill>
                  <a:schemeClr val="tx1">
                    <a:lumMod val="95000"/>
                  </a:schemeClr>
                </a:solidFill>
              </a:rPr>
              <a:t>Importing the necessary libraries.</a:t>
            </a:r>
          </a:p>
          <a:p>
            <a:pPr marL="216000" indent="-216000">
              <a:lnSpc>
                <a:spcPct val="90000"/>
              </a:lnSpc>
              <a:buClr>
                <a:schemeClr val="accent1"/>
              </a:buClr>
              <a:buFont typeface="Arial" panose="020B0604020202020204" pitchFamily="34" charset="0"/>
              <a:buChar char="•"/>
            </a:pPr>
            <a:r>
              <a:rPr lang="en-US" sz="2800" dirty="0">
                <a:solidFill>
                  <a:schemeClr val="tx1">
                    <a:lumMod val="95000"/>
                  </a:schemeClr>
                </a:solidFill>
              </a:rPr>
              <a:t>Importing the dataset.</a:t>
            </a:r>
          </a:p>
          <a:p>
            <a:pPr marL="216000" indent="-216000">
              <a:lnSpc>
                <a:spcPct val="90000"/>
              </a:lnSpc>
              <a:buClr>
                <a:schemeClr val="accent1"/>
              </a:buClr>
              <a:buFont typeface="Arial" panose="020B0604020202020204" pitchFamily="34" charset="0"/>
              <a:buChar char="•"/>
            </a:pPr>
            <a:r>
              <a:rPr lang="en-US" sz="2800" dirty="0">
                <a:solidFill>
                  <a:schemeClr val="tx1">
                    <a:lumMod val="95000"/>
                  </a:schemeClr>
                </a:solidFill>
              </a:rPr>
              <a:t>Cleaning and analyzing the dataset.</a:t>
            </a:r>
          </a:p>
          <a:p>
            <a:pPr marL="216000" indent="-216000">
              <a:lnSpc>
                <a:spcPct val="90000"/>
              </a:lnSpc>
              <a:buClr>
                <a:schemeClr val="accent1"/>
              </a:buClr>
              <a:buFont typeface="Arial" panose="020B0604020202020204" pitchFamily="34" charset="0"/>
              <a:buChar char="•"/>
            </a:pPr>
            <a:r>
              <a:rPr lang="en-US" sz="2800" dirty="0">
                <a:solidFill>
                  <a:schemeClr val="tx1">
                    <a:lumMod val="95000"/>
                  </a:schemeClr>
                </a:solidFill>
              </a:rPr>
              <a:t>Using random forest for making prediction.</a:t>
            </a:r>
          </a:p>
          <a:p>
            <a:endParaRPr lang="ru-RU" dirty="0">
              <a:solidFill>
                <a:schemeClr val="tx1"/>
              </a:solidFill>
            </a:endParaRPr>
          </a:p>
        </p:txBody>
      </p:sp>
      <p:pic>
        <p:nvPicPr>
          <p:cNvPr id="20" name="Picture Placeholder 19" descr="People with laptops">
            <a:extLst>
              <a:ext uri="{FF2B5EF4-FFF2-40B4-BE49-F238E27FC236}">
                <a16:creationId xmlns:a16="http://schemas.microsoft.com/office/drawing/2014/main" id="{207ED264-415A-4EAC-861D-E08C035154A9}"/>
              </a:ext>
            </a:extLst>
          </p:cNvPr>
          <p:cNvPicPr>
            <a:picLocks noGrp="1" noChangeAspect="1"/>
          </p:cNvPicPr>
          <p:nvPr>
            <p:ph type="pic" sz="quarter" idx="14"/>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a:stretch/>
        </p:blipFill>
        <p:spPr>
          <a:xfrm>
            <a:off x="0" y="0"/>
            <a:ext cx="12192000" cy="6858000"/>
          </a:xfrm>
        </p:spPr>
      </p:pic>
    </p:spTree>
    <p:extLst>
      <p:ext uri="{BB962C8B-B14F-4D97-AF65-F5344CB8AC3E}">
        <p14:creationId xmlns:p14="http://schemas.microsoft.com/office/powerpoint/2010/main" val="98581355"/>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Classic-Corporate_Teach a Course_04_Win32_MO - v4" id="{2AE1B83A-9721-4EF8-B275-2624D019C8C0}" vid="{8CDF83C5-BCF3-42CE-9DDC-151D6253CC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B96A612-58F4-4E9A-9665-3987CC3AC4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5E4A76-0180-4CD0-B081-82F74A33613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1243E30-12F4-4BE3-B27D-23AB115E9D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Teach a course presentation</Template>
  <TotalTime>0</TotalTime>
  <Words>1413</Words>
  <Application>Microsoft Office PowerPoint</Application>
  <PresentationFormat>Widescreen</PresentationFormat>
  <Paragraphs>170</Paragraphs>
  <Slides>42</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Garamond</vt:lpstr>
      <vt:lpstr>Wingdings</vt:lpstr>
      <vt:lpstr>SavonVTI</vt:lpstr>
      <vt:lpstr>PowerPoint Presentation</vt:lpstr>
      <vt:lpstr>Course Outline</vt:lpstr>
      <vt:lpstr>Course Outline</vt:lpstr>
      <vt:lpstr>Problem Statement:</vt:lpstr>
      <vt:lpstr>Goals &amp; Objective :</vt:lpstr>
      <vt:lpstr>Introduction :</vt:lpstr>
      <vt:lpstr>Motivation :</vt:lpstr>
      <vt:lpstr>Software Required :</vt:lpstr>
      <vt:lpstr>Implementation :</vt:lpstr>
      <vt:lpstr>PowerPoint Presentation</vt:lpstr>
      <vt:lpstr>Dataset Description :</vt:lpstr>
      <vt:lpstr>Importing the necessary libraries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2020-06-02T08:49:52Z</dcterms:created>
  <dcterms:modified xsi:type="dcterms:W3CDTF">2020-07-08T04:56:57Z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